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74" r:id="rId3"/>
    <p:sldId id="260" r:id="rId4"/>
    <p:sldId id="261" r:id="rId5"/>
    <p:sldId id="267" r:id="rId6"/>
    <p:sldId id="262" r:id="rId7"/>
    <p:sldId id="273" r:id="rId8"/>
    <p:sldId id="269" r:id="rId9"/>
    <p:sldId id="272" r:id="rId10"/>
    <p:sldId id="263" r:id="rId11"/>
    <p:sldId id="268"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E99B44D-4EA3-7CA5-E0E4-22FB9555ABE5}" name="Tim Grgec" initials="TG" userId="S::Tim.Grgec@mbie.govt.nz::45d975c5-6eef-4456-a952-8f0e3955fe8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97D700"/>
    <a:srgbClr val="007EAF"/>
    <a:srgbClr val="FF6900"/>
    <a:srgbClr val="EE3048"/>
    <a:srgbClr val="FFFFFF"/>
    <a:srgbClr val="000000"/>
    <a:srgbClr val="111C4E"/>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34" autoAdjust="0"/>
    <p:restoredTop sz="94660"/>
  </p:normalViewPr>
  <p:slideViewPr>
    <p:cSldViewPr snapToGrid="0">
      <p:cViewPr varScale="1">
        <p:scale>
          <a:sx n="108" d="100"/>
          <a:sy n="108" d="100"/>
        </p:scale>
        <p:origin x="49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85DD98-4207-44D3-A177-F41B0545FBF8}"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NZ"/>
        </a:p>
      </dgm:t>
    </dgm:pt>
    <dgm:pt modelId="{8C18BF11-FCCF-4855-A5FB-4E72B059C567}">
      <dgm:prSet/>
      <dgm:spPr/>
      <dgm:t>
        <a:bodyPr/>
        <a:lstStyle/>
        <a:p>
          <a:r>
            <a:rPr lang="en-NZ" b="1" dirty="0"/>
            <a:t> </a:t>
          </a:r>
        </a:p>
      </dgm:t>
    </dgm:pt>
    <dgm:pt modelId="{75FDFD09-70CC-407C-8383-4D1E363C5BBF}" type="parTrans" cxnId="{9DE2954B-B25C-46DF-8C8C-3907DD2E5D75}">
      <dgm:prSet/>
      <dgm:spPr/>
      <dgm:t>
        <a:bodyPr/>
        <a:lstStyle/>
        <a:p>
          <a:endParaRPr lang="en-NZ"/>
        </a:p>
      </dgm:t>
    </dgm:pt>
    <dgm:pt modelId="{3D55E656-6E57-4086-A27E-817FF1B0455A}" type="sibTrans" cxnId="{9DE2954B-B25C-46DF-8C8C-3907DD2E5D75}">
      <dgm:prSet/>
      <dgm:spPr/>
      <dgm:t>
        <a:bodyPr/>
        <a:lstStyle/>
        <a:p>
          <a:endParaRPr lang="en-NZ"/>
        </a:p>
      </dgm:t>
    </dgm:pt>
    <dgm:pt modelId="{22044A90-8BAE-446B-B9D1-4226C5C2BE8C}">
      <dgm:prSet/>
      <dgm:spPr/>
      <dgm:t>
        <a:bodyPr/>
        <a:lstStyle/>
        <a:p>
          <a:r>
            <a:rPr lang="en-NZ" b="1" dirty="0"/>
            <a:t> </a:t>
          </a:r>
        </a:p>
      </dgm:t>
    </dgm:pt>
    <dgm:pt modelId="{6435742E-D534-4D4D-93EA-AB04DD5B4111}" type="parTrans" cxnId="{5ED74DD5-3EA4-4820-ACDB-8EE13BC6FC63}">
      <dgm:prSet/>
      <dgm:spPr/>
      <dgm:t>
        <a:bodyPr/>
        <a:lstStyle/>
        <a:p>
          <a:endParaRPr lang="en-NZ"/>
        </a:p>
      </dgm:t>
    </dgm:pt>
    <dgm:pt modelId="{DEF2AB43-E218-45E9-ACBF-124F95D72876}" type="sibTrans" cxnId="{5ED74DD5-3EA4-4820-ACDB-8EE13BC6FC63}">
      <dgm:prSet/>
      <dgm:spPr/>
      <dgm:t>
        <a:bodyPr/>
        <a:lstStyle/>
        <a:p>
          <a:endParaRPr lang="en-NZ"/>
        </a:p>
      </dgm:t>
    </dgm:pt>
    <dgm:pt modelId="{BF745CAC-F6AD-4D5A-8F02-6C4AC6ADAA4D}">
      <dgm:prSet/>
      <dgm:spPr/>
      <dgm:t>
        <a:bodyPr/>
        <a:lstStyle/>
        <a:p>
          <a:r>
            <a:rPr lang="en-NZ" b="1" dirty="0"/>
            <a:t> </a:t>
          </a:r>
        </a:p>
      </dgm:t>
    </dgm:pt>
    <dgm:pt modelId="{9046BC6C-1AAE-4F2D-A23D-5907C5A5A92C}" type="parTrans" cxnId="{A411177F-EE44-4E66-91DE-ED80A9861059}">
      <dgm:prSet/>
      <dgm:spPr/>
      <dgm:t>
        <a:bodyPr/>
        <a:lstStyle/>
        <a:p>
          <a:endParaRPr lang="en-NZ"/>
        </a:p>
      </dgm:t>
    </dgm:pt>
    <dgm:pt modelId="{F1CCA95F-7DB2-482E-AC63-803BD017D05D}" type="sibTrans" cxnId="{A411177F-EE44-4E66-91DE-ED80A9861059}">
      <dgm:prSet/>
      <dgm:spPr/>
      <dgm:t>
        <a:bodyPr/>
        <a:lstStyle/>
        <a:p>
          <a:endParaRPr lang="en-NZ"/>
        </a:p>
      </dgm:t>
    </dgm:pt>
    <dgm:pt modelId="{929A6100-4CE7-4D2B-9A07-2C0CD03B59A7}">
      <dgm:prSet/>
      <dgm:spPr/>
      <dgm:t>
        <a:bodyPr/>
        <a:lstStyle/>
        <a:p>
          <a:r>
            <a:rPr lang="en-NZ" b="1" dirty="0"/>
            <a:t> </a:t>
          </a:r>
        </a:p>
      </dgm:t>
    </dgm:pt>
    <dgm:pt modelId="{A56D8B0B-B410-40E9-B2E1-D42B81116C1A}" type="parTrans" cxnId="{D9556A74-7B17-4C07-86AE-0FF2CF1DCB93}">
      <dgm:prSet/>
      <dgm:spPr/>
      <dgm:t>
        <a:bodyPr/>
        <a:lstStyle/>
        <a:p>
          <a:endParaRPr lang="en-NZ"/>
        </a:p>
      </dgm:t>
    </dgm:pt>
    <dgm:pt modelId="{9A3E0BF0-18F3-4D89-BB10-BEAFE6247D5D}" type="sibTrans" cxnId="{D9556A74-7B17-4C07-86AE-0FF2CF1DCB93}">
      <dgm:prSet/>
      <dgm:spPr/>
      <dgm:t>
        <a:bodyPr/>
        <a:lstStyle/>
        <a:p>
          <a:endParaRPr lang="en-NZ"/>
        </a:p>
      </dgm:t>
    </dgm:pt>
    <dgm:pt modelId="{5D6F1669-4D7F-43C5-AF57-F51501AD8A64}">
      <dgm:prSet/>
      <dgm:spPr/>
      <dgm:t>
        <a:bodyPr/>
        <a:lstStyle/>
        <a:p>
          <a:r>
            <a:rPr lang="en-NZ" b="1" dirty="0"/>
            <a:t> </a:t>
          </a:r>
        </a:p>
      </dgm:t>
    </dgm:pt>
    <dgm:pt modelId="{4F642AAC-C753-4B1F-8FB1-CACCC4D14678}" type="sibTrans" cxnId="{90494D68-C11A-4F5D-905A-AC45E19AFA02}">
      <dgm:prSet/>
      <dgm:spPr/>
      <dgm:t>
        <a:bodyPr/>
        <a:lstStyle/>
        <a:p>
          <a:endParaRPr lang="en-NZ"/>
        </a:p>
      </dgm:t>
    </dgm:pt>
    <dgm:pt modelId="{50ACDCC7-5333-4D5F-A80E-EB509E16BB23}" type="parTrans" cxnId="{90494D68-C11A-4F5D-905A-AC45E19AFA02}">
      <dgm:prSet/>
      <dgm:spPr/>
      <dgm:t>
        <a:bodyPr/>
        <a:lstStyle/>
        <a:p>
          <a:endParaRPr lang="en-NZ"/>
        </a:p>
      </dgm:t>
    </dgm:pt>
    <dgm:pt modelId="{1FC51C82-8AE9-4DA8-B1F4-3B6DDD4C3181}" type="pres">
      <dgm:prSet presAssocID="{E785DD98-4207-44D3-A177-F41B0545FBF8}" presName="Name0" presStyleCnt="0">
        <dgm:presLayoutVars>
          <dgm:dir/>
          <dgm:resizeHandles val="exact"/>
        </dgm:presLayoutVars>
      </dgm:prSet>
      <dgm:spPr/>
    </dgm:pt>
    <dgm:pt modelId="{E3E1BB67-6572-4D41-A9FE-0DEE1254B44E}" type="pres">
      <dgm:prSet presAssocID="{5D6F1669-4D7F-43C5-AF57-F51501AD8A64}" presName="parTxOnly" presStyleLbl="node1" presStyleIdx="0" presStyleCnt="5" custScaleY="133392" custLinFactNeighborY="-6673">
        <dgm:presLayoutVars>
          <dgm:bulletEnabled val="1"/>
        </dgm:presLayoutVars>
      </dgm:prSet>
      <dgm:spPr/>
    </dgm:pt>
    <dgm:pt modelId="{B5870941-AD7B-4152-A7E5-B052AE266557}" type="pres">
      <dgm:prSet presAssocID="{4F642AAC-C753-4B1F-8FB1-CACCC4D14678}" presName="parSpace" presStyleCnt="0"/>
      <dgm:spPr/>
    </dgm:pt>
    <dgm:pt modelId="{591CCCE3-42C0-4318-A280-0C1C1BFFC6A7}" type="pres">
      <dgm:prSet presAssocID="{8C18BF11-FCCF-4855-A5FB-4E72B059C567}" presName="parTxOnly" presStyleLbl="node1" presStyleIdx="1" presStyleCnt="5" custScaleY="133392" custLinFactNeighborY="-6673">
        <dgm:presLayoutVars>
          <dgm:bulletEnabled val="1"/>
        </dgm:presLayoutVars>
      </dgm:prSet>
      <dgm:spPr/>
    </dgm:pt>
    <dgm:pt modelId="{2389147E-6625-402E-BB78-84D1525455C5}" type="pres">
      <dgm:prSet presAssocID="{3D55E656-6E57-4086-A27E-817FF1B0455A}" presName="parSpace" presStyleCnt="0"/>
      <dgm:spPr/>
    </dgm:pt>
    <dgm:pt modelId="{B1E1212C-D1D7-4594-95FD-7B885CF927F9}" type="pres">
      <dgm:prSet presAssocID="{22044A90-8BAE-446B-B9D1-4226C5C2BE8C}" presName="parTxOnly" presStyleLbl="node1" presStyleIdx="2" presStyleCnt="5" custScaleY="133392" custLinFactNeighborY="-6673">
        <dgm:presLayoutVars>
          <dgm:bulletEnabled val="1"/>
        </dgm:presLayoutVars>
      </dgm:prSet>
      <dgm:spPr/>
    </dgm:pt>
    <dgm:pt modelId="{4B08F7FC-EDDC-4054-BE18-CFEE97EA939B}" type="pres">
      <dgm:prSet presAssocID="{DEF2AB43-E218-45E9-ACBF-124F95D72876}" presName="parSpace" presStyleCnt="0"/>
      <dgm:spPr/>
    </dgm:pt>
    <dgm:pt modelId="{89044CD8-939B-46F8-978F-44DDBE6D00CA}" type="pres">
      <dgm:prSet presAssocID="{BF745CAC-F6AD-4D5A-8F02-6C4AC6ADAA4D}" presName="parTxOnly" presStyleLbl="node1" presStyleIdx="3" presStyleCnt="5" custScaleY="133392" custLinFactNeighborY="-6673">
        <dgm:presLayoutVars>
          <dgm:bulletEnabled val="1"/>
        </dgm:presLayoutVars>
      </dgm:prSet>
      <dgm:spPr/>
    </dgm:pt>
    <dgm:pt modelId="{376895F3-8DB6-4198-898B-722C3E77E13C}" type="pres">
      <dgm:prSet presAssocID="{F1CCA95F-7DB2-482E-AC63-803BD017D05D}" presName="parSpace" presStyleCnt="0"/>
      <dgm:spPr/>
    </dgm:pt>
    <dgm:pt modelId="{C61C2FAB-7D3B-42E1-B400-5B520ECC9AD5}" type="pres">
      <dgm:prSet presAssocID="{929A6100-4CE7-4D2B-9A07-2C0CD03B59A7}" presName="parTxOnly" presStyleLbl="node1" presStyleIdx="4" presStyleCnt="5" custScaleY="133392" custLinFactNeighborY="-6673">
        <dgm:presLayoutVars>
          <dgm:bulletEnabled val="1"/>
        </dgm:presLayoutVars>
      </dgm:prSet>
      <dgm:spPr/>
    </dgm:pt>
  </dgm:ptLst>
  <dgm:cxnLst>
    <dgm:cxn modelId="{90494D68-C11A-4F5D-905A-AC45E19AFA02}" srcId="{E785DD98-4207-44D3-A177-F41B0545FBF8}" destId="{5D6F1669-4D7F-43C5-AF57-F51501AD8A64}" srcOrd="0" destOrd="0" parTransId="{50ACDCC7-5333-4D5F-A80E-EB509E16BB23}" sibTransId="{4F642AAC-C753-4B1F-8FB1-CACCC4D14678}"/>
    <dgm:cxn modelId="{9DE2954B-B25C-46DF-8C8C-3907DD2E5D75}" srcId="{E785DD98-4207-44D3-A177-F41B0545FBF8}" destId="{8C18BF11-FCCF-4855-A5FB-4E72B059C567}" srcOrd="1" destOrd="0" parTransId="{75FDFD09-70CC-407C-8383-4D1E363C5BBF}" sibTransId="{3D55E656-6E57-4086-A27E-817FF1B0455A}"/>
    <dgm:cxn modelId="{D9556A74-7B17-4C07-86AE-0FF2CF1DCB93}" srcId="{E785DD98-4207-44D3-A177-F41B0545FBF8}" destId="{929A6100-4CE7-4D2B-9A07-2C0CD03B59A7}" srcOrd="4" destOrd="0" parTransId="{A56D8B0B-B410-40E9-B2E1-D42B81116C1A}" sibTransId="{9A3E0BF0-18F3-4D89-BB10-BEAFE6247D5D}"/>
    <dgm:cxn modelId="{A411177F-EE44-4E66-91DE-ED80A9861059}" srcId="{E785DD98-4207-44D3-A177-F41B0545FBF8}" destId="{BF745CAC-F6AD-4D5A-8F02-6C4AC6ADAA4D}" srcOrd="3" destOrd="0" parTransId="{9046BC6C-1AAE-4F2D-A23D-5907C5A5A92C}" sibTransId="{F1CCA95F-7DB2-482E-AC63-803BD017D05D}"/>
    <dgm:cxn modelId="{00EDD69C-BF62-4623-B212-BE310EAF100F}" type="presOf" srcId="{BF745CAC-F6AD-4D5A-8F02-6C4AC6ADAA4D}" destId="{89044CD8-939B-46F8-978F-44DDBE6D00CA}" srcOrd="0" destOrd="0" presId="urn:microsoft.com/office/officeart/2005/8/layout/hChevron3"/>
    <dgm:cxn modelId="{9E30449D-9B6C-40A0-AD41-AD3D4010E505}" type="presOf" srcId="{8C18BF11-FCCF-4855-A5FB-4E72B059C567}" destId="{591CCCE3-42C0-4318-A280-0C1C1BFFC6A7}" srcOrd="0" destOrd="0" presId="urn:microsoft.com/office/officeart/2005/8/layout/hChevron3"/>
    <dgm:cxn modelId="{379CAB9F-1F6E-4A90-9C28-3E6529A310CC}" type="presOf" srcId="{929A6100-4CE7-4D2B-9A07-2C0CD03B59A7}" destId="{C61C2FAB-7D3B-42E1-B400-5B520ECC9AD5}" srcOrd="0" destOrd="0" presId="urn:microsoft.com/office/officeart/2005/8/layout/hChevron3"/>
    <dgm:cxn modelId="{3C9BB0CC-D6E7-4754-9341-4F9970BB5ADA}" type="presOf" srcId="{E785DD98-4207-44D3-A177-F41B0545FBF8}" destId="{1FC51C82-8AE9-4DA8-B1F4-3B6DDD4C3181}" srcOrd="0" destOrd="0" presId="urn:microsoft.com/office/officeart/2005/8/layout/hChevron3"/>
    <dgm:cxn modelId="{68E216D1-AB22-4496-8B9A-51E97C765FBF}" type="presOf" srcId="{5D6F1669-4D7F-43C5-AF57-F51501AD8A64}" destId="{E3E1BB67-6572-4D41-A9FE-0DEE1254B44E}" srcOrd="0" destOrd="0" presId="urn:microsoft.com/office/officeart/2005/8/layout/hChevron3"/>
    <dgm:cxn modelId="{5ED74DD5-3EA4-4820-ACDB-8EE13BC6FC63}" srcId="{E785DD98-4207-44D3-A177-F41B0545FBF8}" destId="{22044A90-8BAE-446B-B9D1-4226C5C2BE8C}" srcOrd="2" destOrd="0" parTransId="{6435742E-D534-4D4D-93EA-AB04DD5B4111}" sibTransId="{DEF2AB43-E218-45E9-ACBF-124F95D72876}"/>
    <dgm:cxn modelId="{F004C2F4-17B7-487F-8B7D-7AF469CBC358}" type="presOf" srcId="{22044A90-8BAE-446B-B9D1-4226C5C2BE8C}" destId="{B1E1212C-D1D7-4594-95FD-7B885CF927F9}" srcOrd="0" destOrd="0" presId="urn:microsoft.com/office/officeart/2005/8/layout/hChevron3"/>
    <dgm:cxn modelId="{1BE5CF04-F4A0-4EA1-BA99-69EB90D4B8A9}" type="presParOf" srcId="{1FC51C82-8AE9-4DA8-B1F4-3B6DDD4C3181}" destId="{E3E1BB67-6572-4D41-A9FE-0DEE1254B44E}" srcOrd="0" destOrd="0" presId="urn:microsoft.com/office/officeart/2005/8/layout/hChevron3"/>
    <dgm:cxn modelId="{FB8A3995-4821-4844-B8D0-1F45F63B825E}" type="presParOf" srcId="{1FC51C82-8AE9-4DA8-B1F4-3B6DDD4C3181}" destId="{B5870941-AD7B-4152-A7E5-B052AE266557}" srcOrd="1" destOrd="0" presId="urn:microsoft.com/office/officeart/2005/8/layout/hChevron3"/>
    <dgm:cxn modelId="{98C33741-336A-44FF-A7C4-0BEF9A4A8955}" type="presParOf" srcId="{1FC51C82-8AE9-4DA8-B1F4-3B6DDD4C3181}" destId="{591CCCE3-42C0-4318-A280-0C1C1BFFC6A7}" srcOrd="2" destOrd="0" presId="urn:microsoft.com/office/officeart/2005/8/layout/hChevron3"/>
    <dgm:cxn modelId="{276785E8-D269-4A2B-82C2-421BC6E5D8FE}" type="presParOf" srcId="{1FC51C82-8AE9-4DA8-B1F4-3B6DDD4C3181}" destId="{2389147E-6625-402E-BB78-84D1525455C5}" srcOrd="3" destOrd="0" presId="urn:microsoft.com/office/officeart/2005/8/layout/hChevron3"/>
    <dgm:cxn modelId="{15675C7C-FC32-41CA-8643-4348741B784A}" type="presParOf" srcId="{1FC51C82-8AE9-4DA8-B1F4-3B6DDD4C3181}" destId="{B1E1212C-D1D7-4594-95FD-7B885CF927F9}" srcOrd="4" destOrd="0" presId="urn:microsoft.com/office/officeart/2005/8/layout/hChevron3"/>
    <dgm:cxn modelId="{01ACB43B-7074-412C-ADB6-1EEBA31B11F4}" type="presParOf" srcId="{1FC51C82-8AE9-4DA8-B1F4-3B6DDD4C3181}" destId="{4B08F7FC-EDDC-4054-BE18-CFEE97EA939B}" srcOrd="5" destOrd="0" presId="urn:microsoft.com/office/officeart/2005/8/layout/hChevron3"/>
    <dgm:cxn modelId="{D6758BA7-FDCE-437B-809C-2D734AEAA99D}" type="presParOf" srcId="{1FC51C82-8AE9-4DA8-B1F4-3B6DDD4C3181}" destId="{89044CD8-939B-46F8-978F-44DDBE6D00CA}" srcOrd="6" destOrd="0" presId="urn:microsoft.com/office/officeart/2005/8/layout/hChevron3"/>
    <dgm:cxn modelId="{46EB5135-D1CF-445C-9265-476C1D93B03D}" type="presParOf" srcId="{1FC51C82-8AE9-4DA8-B1F4-3B6DDD4C3181}" destId="{376895F3-8DB6-4198-898B-722C3E77E13C}" srcOrd="7" destOrd="0" presId="urn:microsoft.com/office/officeart/2005/8/layout/hChevron3"/>
    <dgm:cxn modelId="{6A70B442-0987-4884-8EC1-362D1E4D85E0}" type="presParOf" srcId="{1FC51C82-8AE9-4DA8-B1F4-3B6DDD4C3181}" destId="{C61C2FAB-7D3B-42E1-B400-5B520ECC9AD5}"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1D1E73-C1FD-4A90-AA84-BB28DF75FDE2}" type="doc">
      <dgm:prSet loTypeId="urn:microsoft.com/office/officeart/2005/8/layout/pyramid1" loCatId="pyramid" qsTypeId="urn:microsoft.com/office/officeart/2005/8/quickstyle/simple1" qsCatId="simple" csTypeId="urn:microsoft.com/office/officeart/2005/8/colors/accent1_2" csCatId="accent1" phldr="1"/>
      <dgm:spPr/>
    </dgm:pt>
    <dgm:pt modelId="{10BB36ED-3314-4674-AF96-0B9703D3609F}">
      <dgm:prSet phldrT="[Text]"/>
      <dgm:spPr>
        <a:solidFill>
          <a:srgbClr val="EE3048"/>
        </a:solidFill>
      </dgm:spPr>
      <dgm:t>
        <a:bodyPr/>
        <a:lstStyle/>
        <a:p>
          <a:endParaRPr lang="en-NZ" dirty="0"/>
        </a:p>
      </dgm:t>
    </dgm:pt>
    <dgm:pt modelId="{2D249505-51EE-4F86-8725-48C2354ACCFF}" type="parTrans" cxnId="{20241A99-1493-496A-AB67-DB44E5A069F3}">
      <dgm:prSet/>
      <dgm:spPr/>
      <dgm:t>
        <a:bodyPr/>
        <a:lstStyle/>
        <a:p>
          <a:endParaRPr lang="en-NZ"/>
        </a:p>
      </dgm:t>
    </dgm:pt>
    <dgm:pt modelId="{E9E165A6-4C0D-41B9-9A96-AFD41013AB89}" type="sibTrans" cxnId="{20241A99-1493-496A-AB67-DB44E5A069F3}">
      <dgm:prSet/>
      <dgm:spPr/>
      <dgm:t>
        <a:bodyPr/>
        <a:lstStyle/>
        <a:p>
          <a:endParaRPr lang="en-NZ"/>
        </a:p>
      </dgm:t>
    </dgm:pt>
    <dgm:pt modelId="{8D618640-BEC6-460D-BCE8-1DF0138C3252}">
      <dgm:prSet phldrT="[Text]"/>
      <dgm:spPr>
        <a:solidFill>
          <a:srgbClr val="FF6900"/>
        </a:solidFill>
      </dgm:spPr>
      <dgm:t>
        <a:bodyPr/>
        <a:lstStyle/>
        <a:p>
          <a:endParaRPr lang="en-NZ" dirty="0"/>
        </a:p>
      </dgm:t>
    </dgm:pt>
    <dgm:pt modelId="{1F0B4051-6D4A-412F-8387-E83607B21589}" type="sibTrans" cxnId="{AD4DD04C-165C-4003-9F3A-CBC0532C655C}">
      <dgm:prSet/>
      <dgm:spPr/>
      <dgm:t>
        <a:bodyPr/>
        <a:lstStyle/>
        <a:p>
          <a:endParaRPr lang="en-NZ"/>
        </a:p>
      </dgm:t>
    </dgm:pt>
    <dgm:pt modelId="{87A4B621-0BF7-475F-9A09-7E3BFDC4800B}" type="parTrans" cxnId="{AD4DD04C-165C-4003-9F3A-CBC0532C655C}">
      <dgm:prSet/>
      <dgm:spPr/>
      <dgm:t>
        <a:bodyPr/>
        <a:lstStyle/>
        <a:p>
          <a:endParaRPr lang="en-NZ"/>
        </a:p>
      </dgm:t>
    </dgm:pt>
    <dgm:pt modelId="{C955566D-E441-41DA-825A-0D8303319CB4}">
      <dgm:prSet phldrT="[Text]"/>
      <dgm:spPr>
        <a:solidFill>
          <a:srgbClr val="007EAF"/>
        </a:solidFill>
      </dgm:spPr>
      <dgm:t>
        <a:bodyPr/>
        <a:lstStyle/>
        <a:p>
          <a:endParaRPr lang="en-NZ" dirty="0"/>
        </a:p>
      </dgm:t>
    </dgm:pt>
    <dgm:pt modelId="{22BAFD6D-0F30-462F-A26B-50A0D1125E3F}" type="sibTrans" cxnId="{457C4050-7BAE-4DB5-944F-2D696E3CA059}">
      <dgm:prSet/>
      <dgm:spPr/>
      <dgm:t>
        <a:bodyPr/>
        <a:lstStyle/>
        <a:p>
          <a:endParaRPr lang="en-NZ"/>
        </a:p>
      </dgm:t>
    </dgm:pt>
    <dgm:pt modelId="{BB964271-4CAB-47E2-B7E9-E5144A42CFA6}" type="parTrans" cxnId="{457C4050-7BAE-4DB5-944F-2D696E3CA059}">
      <dgm:prSet/>
      <dgm:spPr/>
      <dgm:t>
        <a:bodyPr/>
        <a:lstStyle/>
        <a:p>
          <a:endParaRPr lang="en-NZ"/>
        </a:p>
      </dgm:t>
    </dgm:pt>
    <dgm:pt modelId="{1FD2C2C0-3FA1-42AB-BF3F-D58D1A2190F0}">
      <dgm:prSet phldrT="[Text]"/>
      <dgm:spPr>
        <a:solidFill>
          <a:srgbClr val="97D700"/>
        </a:solidFill>
      </dgm:spPr>
      <dgm:t>
        <a:bodyPr/>
        <a:lstStyle/>
        <a:p>
          <a:endParaRPr lang="en-NZ" dirty="0"/>
        </a:p>
      </dgm:t>
    </dgm:pt>
    <dgm:pt modelId="{FEC64A9C-5AC4-4A17-BB3B-A1746495C85F}" type="sibTrans" cxnId="{01FF9BE9-CAB6-4DA6-B043-880B4C26D367}">
      <dgm:prSet/>
      <dgm:spPr/>
      <dgm:t>
        <a:bodyPr/>
        <a:lstStyle/>
        <a:p>
          <a:endParaRPr lang="en-NZ"/>
        </a:p>
      </dgm:t>
    </dgm:pt>
    <dgm:pt modelId="{DFA75978-CB39-4D46-B7B6-B64A847D2B5F}" type="parTrans" cxnId="{01FF9BE9-CAB6-4DA6-B043-880B4C26D367}">
      <dgm:prSet/>
      <dgm:spPr/>
      <dgm:t>
        <a:bodyPr/>
        <a:lstStyle/>
        <a:p>
          <a:endParaRPr lang="en-NZ"/>
        </a:p>
      </dgm:t>
    </dgm:pt>
    <dgm:pt modelId="{6D0C7E59-F44A-45D2-8A9C-53ABD30C8CF0}" type="pres">
      <dgm:prSet presAssocID="{7A1D1E73-C1FD-4A90-AA84-BB28DF75FDE2}" presName="Name0" presStyleCnt="0">
        <dgm:presLayoutVars>
          <dgm:dir/>
          <dgm:animLvl val="lvl"/>
          <dgm:resizeHandles val="exact"/>
        </dgm:presLayoutVars>
      </dgm:prSet>
      <dgm:spPr/>
    </dgm:pt>
    <dgm:pt modelId="{43AF919E-DA8F-4F29-A125-9A31AEFDEE0B}" type="pres">
      <dgm:prSet presAssocID="{10BB36ED-3314-4674-AF96-0B9703D3609F}" presName="Name8" presStyleCnt="0"/>
      <dgm:spPr/>
    </dgm:pt>
    <dgm:pt modelId="{39DD22E9-CAF3-4DF8-BB7F-229BAC21A1A1}" type="pres">
      <dgm:prSet presAssocID="{10BB36ED-3314-4674-AF96-0B9703D3609F}" presName="level" presStyleLbl="node1" presStyleIdx="0" presStyleCnt="4">
        <dgm:presLayoutVars>
          <dgm:chMax val="1"/>
          <dgm:bulletEnabled val="1"/>
        </dgm:presLayoutVars>
      </dgm:prSet>
      <dgm:spPr/>
    </dgm:pt>
    <dgm:pt modelId="{1E0AB965-65AD-4E4B-9441-6FC00E949CC7}" type="pres">
      <dgm:prSet presAssocID="{10BB36ED-3314-4674-AF96-0B9703D3609F}" presName="levelTx" presStyleLbl="revTx" presStyleIdx="0" presStyleCnt="0">
        <dgm:presLayoutVars>
          <dgm:chMax val="1"/>
          <dgm:bulletEnabled val="1"/>
        </dgm:presLayoutVars>
      </dgm:prSet>
      <dgm:spPr/>
    </dgm:pt>
    <dgm:pt modelId="{406AF378-EAE1-4DA1-A2F8-1F324DD2D383}" type="pres">
      <dgm:prSet presAssocID="{8D618640-BEC6-460D-BCE8-1DF0138C3252}" presName="Name8" presStyleCnt="0"/>
      <dgm:spPr/>
    </dgm:pt>
    <dgm:pt modelId="{6BF8E66C-BF64-4735-9273-D2866CAAD9BD}" type="pres">
      <dgm:prSet presAssocID="{8D618640-BEC6-460D-BCE8-1DF0138C3252}" presName="level" presStyleLbl="node1" presStyleIdx="1" presStyleCnt="4">
        <dgm:presLayoutVars>
          <dgm:chMax val="1"/>
          <dgm:bulletEnabled val="1"/>
        </dgm:presLayoutVars>
      </dgm:prSet>
      <dgm:spPr/>
    </dgm:pt>
    <dgm:pt modelId="{08EB3C90-BB5C-4D58-A9DF-EFEE59073073}" type="pres">
      <dgm:prSet presAssocID="{8D618640-BEC6-460D-BCE8-1DF0138C3252}" presName="levelTx" presStyleLbl="revTx" presStyleIdx="0" presStyleCnt="0">
        <dgm:presLayoutVars>
          <dgm:chMax val="1"/>
          <dgm:bulletEnabled val="1"/>
        </dgm:presLayoutVars>
      </dgm:prSet>
      <dgm:spPr/>
    </dgm:pt>
    <dgm:pt modelId="{D6195765-7A51-46E4-B748-E71AB20F6C7F}" type="pres">
      <dgm:prSet presAssocID="{C955566D-E441-41DA-825A-0D8303319CB4}" presName="Name8" presStyleCnt="0"/>
      <dgm:spPr/>
    </dgm:pt>
    <dgm:pt modelId="{05E97BA8-C16C-4969-B575-3D57D1CD84D0}" type="pres">
      <dgm:prSet presAssocID="{C955566D-E441-41DA-825A-0D8303319CB4}" presName="level" presStyleLbl="node1" presStyleIdx="2" presStyleCnt="4">
        <dgm:presLayoutVars>
          <dgm:chMax val="1"/>
          <dgm:bulletEnabled val="1"/>
        </dgm:presLayoutVars>
      </dgm:prSet>
      <dgm:spPr/>
    </dgm:pt>
    <dgm:pt modelId="{B98DFED1-DF73-42C7-9165-F75211F3DEDA}" type="pres">
      <dgm:prSet presAssocID="{C955566D-E441-41DA-825A-0D8303319CB4}" presName="levelTx" presStyleLbl="revTx" presStyleIdx="0" presStyleCnt="0">
        <dgm:presLayoutVars>
          <dgm:chMax val="1"/>
          <dgm:bulletEnabled val="1"/>
        </dgm:presLayoutVars>
      </dgm:prSet>
      <dgm:spPr/>
    </dgm:pt>
    <dgm:pt modelId="{C9FEEB58-D053-4B41-A4C6-A50E5CC4FA19}" type="pres">
      <dgm:prSet presAssocID="{1FD2C2C0-3FA1-42AB-BF3F-D58D1A2190F0}" presName="Name8" presStyleCnt="0"/>
      <dgm:spPr/>
    </dgm:pt>
    <dgm:pt modelId="{3F57BF3F-A3D5-45C0-BC8E-79C6E3FE3A4A}" type="pres">
      <dgm:prSet presAssocID="{1FD2C2C0-3FA1-42AB-BF3F-D58D1A2190F0}" presName="level" presStyleLbl="node1" presStyleIdx="3" presStyleCnt="4">
        <dgm:presLayoutVars>
          <dgm:chMax val="1"/>
          <dgm:bulletEnabled val="1"/>
        </dgm:presLayoutVars>
      </dgm:prSet>
      <dgm:spPr/>
    </dgm:pt>
    <dgm:pt modelId="{87B2AFA5-03F6-4AC0-92C1-2CBECCB1918E}" type="pres">
      <dgm:prSet presAssocID="{1FD2C2C0-3FA1-42AB-BF3F-D58D1A2190F0}" presName="levelTx" presStyleLbl="revTx" presStyleIdx="0" presStyleCnt="0">
        <dgm:presLayoutVars>
          <dgm:chMax val="1"/>
          <dgm:bulletEnabled val="1"/>
        </dgm:presLayoutVars>
      </dgm:prSet>
      <dgm:spPr/>
    </dgm:pt>
  </dgm:ptLst>
  <dgm:cxnLst>
    <dgm:cxn modelId="{11F49E22-8948-4B85-8B60-CE7FE5A12CAA}" type="presOf" srcId="{8D618640-BEC6-460D-BCE8-1DF0138C3252}" destId="{08EB3C90-BB5C-4D58-A9DF-EFEE59073073}" srcOrd="1" destOrd="0" presId="urn:microsoft.com/office/officeart/2005/8/layout/pyramid1"/>
    <dgm:cxn modelId="{DF074236-A32D-4BAD-8DC0-379FE3C387A9}" type="presOf" srcId="{8D618640-BEC6-460D-BCE8-1DF0138C3252}" destId="{6BF8E66C-BF64-4735-9273-D2866CAAD9BD}" srcOrd="0" destOrd="0" presId="urn:microsoft.com/office/officeart/2005/8/layout/pyramid1"/>
    <dgm:cxn modelId="{AD4DD04C-165C-4003-9F3A-CBC0532C655C}" srcId="{7A1D1E73-C1FD-4A90-AA84-BB28DF75FDE2}" destId="{8D618640-BEC6-460D-BCE8-1DF0138C3252}" srcOrd="1" destOrd="0" parTransId="{87A4B621-0BF7-475F-9A09-7E3BFDC4800B}" sibTransId="{1F0B4051-6D4A-412F-8387-E83607B21589}"/>
    <dgm:cxn modelId="{0FEF906E-BDD4-4805-8D20-3796B2D2584D}" type="presOf" srcId="{C955566D-E441-41DA-825A-0D8303319CB4}" destId="{05E97BA8-C16C-4969-B575-3D57D1CD84D0}" srcOrd="0" destOrd="0" presId="urn:microsoft.com/office/officeart/2005/8/layout/pyramid1"/>
    <dgm:cxn modelId="{457C4050-7BAE-4DB5-944F-2D696E3CA059}" srcId="{7A1D1E73-C1FD-4A90-AA84-BB28DF75FDE2}" destId="{C955566D-E441-41DA-825A-0D8303319CB4}" srcOrd="2" destOrd="0" parTransId="{BB964271-4CAB-47E2-B7E9-E5144A42CFA6}" sibTransId="{22BAFD6D-0F30-462F-A26B-50A0D1125E3F}"/>
    <dgm:cxn modelId="{D403F770-8833-407F-87AC-88C70FF1D896}" type="presOf" srcId="{10BB36ED-3314-4674-AF96-0B9703D3609F}" destId="{1E0AB965-65AD-4E4B-9441-6FC00E949CC7}" srcOrd="1" destOrd="0" presId="urn:microsoft.com/office/officeart/2005/8/layout/pyramid1"/>
    <dgm:cxn modelId="{6B870471-0FF2-4E1B-990D-F274DA6637A7}" type="presOf" srcId="{C955566D-E441-41DA-825A-0D8303319CB4}" destId="{B98DFED1-DF73-42C7-9165-F75211F3DEDA}" srcOrd="1" destOrd="0" presId="urn:microsoft.com/office/officeart/2005/8/layout/pyramid1"/>
    <dgm:cxn modelId="{88980E7B-679B-468D-9D5F-5B913C977B20}" type="presOf" srcId="{1FD2C2C0-3FA1-42AB-BF3F-D58D1A2190F0}" destId="{3F57BF3F-A3D5-45C0-BC8E-79C6E3FE3A4A}" srcOrd="0" destOrd="0" presId="urn:microsoft.com/office/officeart/2005/8/layout/pyramid1"/>
    <dgm:cxn modelId="{F3CA7D84-F981-44BA-B077-E2591645947E}" type="presOf" srcId="{1FD2C2C0-3FA1-42AB-BF3F-D58D1A2190F0}" destId="{87B2AFA5-03F6-4AC0-92C1-2CBECCB1918E}" srcOrd="1" destOrd="0" presId="urn:microsoft.com/office/officeart/2005/8/layout/pyramid1"/>
    <dgm:cxn modelId="{2EA2A498-1197-4AD8-BF9B-D8C3968D9A27}" type="presOf" srcId="{7A1D1E73-C1FD-4A90-AA84-BB28DF75FDE2}" destId="{6D0C7E59-F44A-45D2-8A9C-53ABD30C8CF0}" srcOrd="0" destOrd="0" presId="urn:microsoft.com/office/officeart/2005/8/layout/pyramid1"/>
    <dgm:cxn modelId="{20241A99-1493-496A-AB67-DB44E5A069F3}" srcId="{7A1D1E73-C1FD-4A90-AA84-BB28DF75FDE2}" destId="{10BB36ED-3314-4674-AF96-0B9703D3609F}" srcOrd="0" destOrd="0" parTransId="{2D249505-51EE-4F86-8725-48C2354ACCFF}" sibTransId="{E9E165A6-4C0D-41B9-9A96-AFD41013AB89}"/>
    <dgm:cxn modelId="{FBC4E7AC-A68F-4F08-9B9C-9497BD727A70}" type="presOf" srcId="{10BB36ED-3314-4674-AF96-0B9703D3609F}" destId="{39DD22E9-CAF3-4DF8-BB7F-229BAC21A1A1}" srcOrd="0" destOrd="0" presId="urn:microsoft.com/office/officeart/2005/8/layout/pyramid1"/>
    <dgm:cxn modelId="{01FF9BE9-CAB6-4DA6-B043-880B4C26D367}" srcId="{7A1D1E73-C1FD-4A90-AA84-BB28DF75FDE2}" destId="{1FD2C2C0-3FA1-42AB-BF3F-D58D1A2190F0}" srcOrd="3" destOrd="0" parTransId="{DFA75978-CB39-4D46-B7B6-B64A847D2B5F}" sibTransId="{FEC64A9C-5AC4-4A17-BB3B-A1746495C85F}"/>
    <dgm:cxn modelId="{D3F543BF-3E92-4C53-B191-CA736DD0E250}" type="presParOf" srcId="{6D0C7E59-F44A-45D2-8A9C-53ABD30C8CF0}" destId="{43AF919E-DA8F-4F29-A125-9A31AEFDEE0B}" srcOrd="0" destOrd="0" presId="urn:microsoft.com/office/officeart/2005/8/layout/pyramid1"/>
    <dgm:cxn modelId="{6845907A-554A-4CF9-8E66-2C43B00BA2FD}" type="presParOf" srcId="{43AF919E-DA8F-4F29-A125-9A31AEFDEE0B}" destId="{39DD22E9-CAF3-4DF8-BB7F-229BAC21A1A1}" srcOrd="0" destOrd="0" presId="urn:microsoft.com/office/officeart/2005/8/layout/pyramid1"/>
    <dgm:cxn modelId="{CF4B6DBC-BCE5-440F-8D3A-BB9D58CF5589}" type="presParOf" srcId="{43AF919E-DA8F-4F29-A125-9A31AEFDEE0B}" destId="{1E0AB965-65AD-4E4B-9441-6FC00E949CC7}" srcOrd="1" destOrd="0" presId="urn:microsoft.com/office/officeart/2005/8/layout/pyramid1"/>
    <dgm:cxn modelId="{0C9DF721-2CCF-4650-8A55-04CD293B05E1}" type="presParOf" srcId="{6D0C7E59-F44A-45D2-8A9C-53ABD30C8CF0}" destId="{406AF378-EAE1-4DA1-A2F8-1F324DD2D383}" srcOrd="1" destOrd="0" presId="urn:microsoft.com/office/officeart/2005/8/layout/pyramid1"/>
    <dgm:cxn modelId="{CD8DA1C8-91AA-4D12-807A-B083E454C2E0}" type="presParOf" srcId="{406AF378-EAE1-4DA1-A2F8-1F324DD2D383}" destId="{6BF8E66C-BF64-4735-9273-D2866CAAD9BD}" srcOrd="0" destOrd="0" presId="urn:microsoft.com/office/officeart/2005/8/layout/pyramid1"/>
    <dgm:cxn modelId="{F459202D-CEA8-46D8-825C-2E4291249A45}" type="presParOf" srcId="{406AF378-EAE1-4DA1-A2F8-1F324DD2D383}" destId="{08EB3C90-BB5C-4D58-A9DF-EFEE59073073}" srcOrd="1" destOrd="0" presId="urn:microsoft.com/office/officeart/2005/8/layout/pyramid1"/>
    <dgm:cxn modelId="{2EE9860B-E77C-43BE-840E-4A5303D7AFB7}" type="presParOf" srcId="{6D0C7E59-F44A-45D2-8A9C-53ABD30C8CF0}" destId="{D6195765-7A51-46E4-B748-E71AB20F6C7F}" srcOrd="2" destOrd="0" presId="urn:microsoft.com/office/officeart/2005/8/layout/pyramid1"/>
    <dgm:cxn modelId="{E8705C11-BDFF-4091-A598-E4CA0DC97FEC}" type="presParOf" srcId="{D6195765-7A51-46E4-B748-E71AB20F6C7F}" destId="{05E97BA8-C16C-4969-B575-3D57D1CD84D0}" srcOrd="0" destOrd="0" presId="urn:microsoft.com/office/officeart/2005/8/layout/pyramid1"/>
    <dgm:cxn modelId="{7104046C-2BA1-4672-A2EB-1034DFCD17A7}" type="presParOf" srcId="{D6195765-7A51-46E4-B748-E71AB20F6C7F}" destId="{B98DFED1-DF73-42C7-9165-F75211F3DEDA}" srcOrd="1" destOrd="0" presId="urn:microsoft.com/office/officeart/2005/8/layout/pyramid1"/>
    <dgm:cxn modelId="{B9A5F823-4CEE-47C3-9DBC-3B1FE06AF9ED}" type="presParOf" srcId="{6D0C7E59-F44A-45D2-8A9C-53ABD30C8CF0}" destId="{C9FEEB58-D053-4B41-A4C6-A50E5CC4FA19}" srcOrd="3" destOrd="0" presId="urn:microsoft.com/office/officeart/2005/8/layout/pyramid1"/>
    <dgm:cxn modelId="{FD539544-4C92-4760-A35E-D8DE3DA959A9}" type="presParOf" srcId="{C9FEEB58-D053-4B41-A4C6-A50E5CC4FA19}" destId="{3F57BF3F-A3D5-45C0-BC8E-79C6E3FE3A4A}" srcOrd="0" destOrd="0" presId="urn:microsoft.com/office/officeart/2005/8/layout/pyramid1"/>
    <dgm:cxn modelId="{FAF4124A-6EBE-4331-AABA-1E3C06E91BD9}" type="presParOf" srcId="{C9FEEB58-D053-4B41-A4C6-A50E5CC4FA19}" destId="{87B2AFA5-03F6-4AC0-92C1-2CBECCB1918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592F5B-33A7-4313-ABD3-4662A5F6BFCA}" type="doc">
      <dgm:prSet loTypeId="urn:microsoft.com/office/officeart/2005/8/layout/lProcess2" loCatId="list" qsTypeId="urn:microsoft.com/office/officeart/2005/8/quickstyle/simple1" qsCatId="simple" csTypeId="urn:microsoft.com/office/officeart/2005/8/colors/colorful5" csCatId="colorful" phldr="1"/>
      <dgm:spPr/>
      <dgm:t>
        <a:bodyPr/>
        <a:lstStyle/>
        <a:p>
          <a:endParaRPr lang="en-NZ"/>
        </a:p>
      </dgm:t>
    </dgm:pt>
    <dgm:pt modelId="{65EE9F99-7C2D-44C9-BB60-FF1C6C19520A}">
      <dgm:prSet phldrT="[Text]"/>
      <dgm:spPr/>
      <dgm:t>
        <a:bodyPr/>
        <a:lstStyle/>
        <a:p>
          <a:r>
            <a:rPr lang="en-NZ"/>
            <a:t>Inputs</a:t>
          </a:r>
          <a:endParaRPr lang="en-NZ" dirty="0"/>
        </a:p>
      </dgm:t>
    </dgm:pt>
    <dgm:pt modelId="{E61C11A7-B3C2-42F6-BBD7-2024A942A903}" type="parTrans" cxnId="{7054F1E1-052D-4E84-9F6B-83D17A16AF4C}">
      <dgm:prSet/>
      <dgm:spPr/>
      <dgm:t>
        <a:bodyPr/>
        <a:lstStyle/>
        <a:p>
          <a:endParaRPr lang="en-NZ"/>
        </a:p>
      </dgm:t>
    </dgm:pt>
    <dgm:pt modelId="{91044832-2958-4B50-A7E0-1950FB1F5991}" type="sibTrans" cxnId="{7054F1E1-052D-4E84-9F6B-83D17A16AF4C}">
      <dgm:prSet/>
      <dgm:spPr/>
      <dgm:t>
        <a:bodyPr/>
        <a:lstStyle/>
        <a:p>
          <a:endParaRPr lang="en-NZ"/>
        </a:p>
      </dgm:t>
    </dgm:pt>
    <dgm:pt modelId="{D3E05459-4F02-4915-A3E6-FBB7398A3411}">
      <dgm:prSet phldrT="[Text]"/>
      <dgm:spPr/>
      <dgm:t>
        <a:bodyPr/>
        <a:lstStyle/>
        <a:p>
          <a:endParaRPr lang="en-NZ" dirty="0"/>
        </a:p>
      </dgm:t>
    </dgm:pt>
    <dgm:pt modelId="{A357C12F-2AF1-4B1C-AFF9-449AC9DACA70}" type="parTrans" cxnId="{55A73F2A-8C38-47A6-BA95-0D1D0D993B08}">
      <dgm:prSet/>
      <dgm:spPr/>
      <dgm:t>
        <a:bodyPr/>
        <a:lstStyle/>
        <a:p>
          <a:endParaRPr lang="en-NZ"/>
        </a:p>
      </dgm:t>
    </dgm:pt>
    <dgm:pt modelId="{C21A922C-D140-4FB6-BFB6-770035C7D181}" type="sibTrans" cxnId="{55A73F2A-8C38-47A6-BA95-0D1D0D993B08}">
      <dgm:prSet/>
      <dgm:spPr/>
      <dgm:t>
        <a:bodyPr/>
        <a:lstStyle/>
        <a:p>
          <a:endParaRPr lang="en-NZ"/>
        </a:p>
      </dgm:t>
    </dgm:pt>
    <dgm:pt modelId="{6D545DA4-A449-474B-9322-EC5577B168FA}">
      <dgm:prSet phldrT="[Text]"/>
      <dgm:spPr/>
      <dgm:t>
        <a:bodyPr/>
        <a:lstStyle/>
        <a:p>
          <a:endParaRPr lang="en-NZ" dirty="0"/>
        </a:p>
      </dgm:t>
    </dgm:pt>
    <dgm:pt modelId="{17D1FDB2-D132-4DA7-ADFA-E790AD9544B5}" type="parTrans" cxnId="{68A09C38-4315-4AFF-B76F-E9AB2D287D7A}">
      <dgm:prSet/>
      <dgm:spPr/>
      <dgm:t>
        <a:bodyPr/>
        <a:lstStyle/>
        <a:p>
          <a:endParaRPr lang="en-NZ"/>
        </a:p>
      </dgm:t>
    </dgm:pt>
    <dgm:pt modelId="{29B8DF5D-0663-4A17-961E-763881338CE3}" type="sibTrans" cxnId="{68A09C38-4315-4AFF-B76F-E9AB2D287D7A}">
      <dgm:prSet/>
      <dgm:spPr/>
      <dgm:t>
        <a:bodyPr/>
        <a:lstStyle/>
        <a:p>
          <a:endParaRPr lang="en-NZ"/>
        </a:p>
      </dgm:t>
    </dgm:pt>
    <dgm:pt modelId="{6E73F96F-3E07-4BA7-ADD7-A367C73C7794}">
      <dgm:prSet phldrT="[Text]"/>
      <dgm:spPr/>
      <dgm:t>
        <a:bodyPr/>
        <a:lstStyle/>
        <a:p>
          <a:r>
            <a:rPr lang="en-NZ" dirty="0"/>
            <a:t>Activities</a:t>
          </a:r>
        </a:p>
      </dgm:t>
    </dgm:pt>
    <dgm:pt modelId="{F07D09F4-53D0-4C49-8EB7-22A4B8053AD7}" type="parTrans" cxnId="{F38FFDA7-A03E-4246-B600-9CBD4C630BF5}">
      <dgm:prSet/>
      <dgm:spPr/>
      <dgm:t>
        <a:bodyPr/>
        <a:lstStyle/>
        <a:p>
          <a:endParaRPr lang="en-NZ"/>
        </a:p>
      </dgm:t>
    </dgm:pt>
    <dgm:pt modelId="{9FF8DEA9-9473-4ACA-8B0E-9D03322FA45C}" type="sibTrans" cxnId="{F38FFDA7-A03E-4246-B600-9CBD4C630BF5}">
      <dgm:prSet/>
      <dgm:spPr/>
      <dgm:t>
        <a:bodyPr/>
        <a:lstStyle/>
        <a:p>
          <a:endParaRPr lang="en-NZ"/>
        </a:p>
      </dgm:t>
    </dgm:pt>
    <dgm:pt modelId="{3D90B812-A8A6-4D5F-813F-6979034C63B9}">
      <dgm:prSet phldrT="[Text]"/>
      <dgm:spPr/>
      <dgm:t>
        <a:bodyPr/>
        <a:lstStyle/>
        <a:p>
          <a:endParaRPr lang="en-NZ" dirty="0"/>
        </a:p>
      </dgm:t>
    </dgm:pt>
    <dgm:pt modelId="{EE5971DA-7C50-4B67-851F-B8E8FE1541EF}" type="parTrans" cxnId="{06F20CAA-6489-4AA4-B19A-8FE44170243B}">
      <dgm:prSet/>
      <dgm:spPr/>
      <dgm:t>
        <a:bodyPr/>
        <a:lstStyle/>
        <a:p>
          <a:endParaRPr lang="en-NZ"/>
        </a:p>
      </dgm:t>
    </dgm:pt>
    <dgm:pt modelId="{0ACF6B12-7E5B-45A6-8853-FDB30166C504}" type="sibTrans" cxnId="{06F20CAA-6489-4AA4-B19A-8FE44170243B}">
      <dgm:prSet/>
      <dgm:spPr/>
      <dgm:t>
        <a:bodyPr/>
        <a:lstStyle/>
        <a:p>
          <a:endParaRPr lang="en-NZ"/>
        </a:p>
      </dgm:t>
    </dgm:pt>
    <dgm:pt modelId="{7FC774EC-1C1F-4254-9CA3-FFBE473A6354}">
      <dgm:prSet phldrT="[Text]"/>
      <dgm:spPr/>
      <dgm:t>
        <a:bodyPr/>
        <a:lstStyle/>
        <a:p>
          <a:endParaRPr lang="en-NZ" dirty="0"/>
        </a:p>
      </dgm:t>
    </dgm:pt>
    <dgm:pt modelId="{844C27DF-E0FF-49BA-98C3-2F70FE0B3938}" type="parTrans" cxnId="{AD86262A-1296-4187-9BCB-519E93BD748F}">
      <dgm:prSet/>
      <dgm:spPr/>
      <dgm:t>
        <a:bodyPr/>
        <a:lstStyle/>
        <a:p>
          <a:endParaRPr lang="en-NZ"/>
        </a:p>
      </dgm:t>
    </dgm:pt>
    <dgm:pt modelId="{F1DF0CE9-BC45-4B70-A639-09C41B035DC7}" type="sibTrans" cxnId="{AD86262A-1296-4187-9BCB-519E93BD748F}">
      <dgm:prSet/>
      <dgm:spPr/>
      <dgm:t>
        <a:bodyPr/>
        <a:lstStyle/>
        <a:p>
          <a:endParaRPr lang="en-NZ"/>
        </a:p>
      </dgm:t>
    </dgm:pt>
    <dgm:pt modelId="{9FFB88BF-9C0C-4945-A5C5-C92CB3817012}">
      <dgm:prSet phldrT="[Text]"/>
      <dgm:spPr/>
      <dgm:t>
        <a:bodyPr/>
        <a:lstStyle/>
        <a:p>
          <a:r>
            <a:rPr lang="en-NZ" dirty="0"/>
            <a:t>Outputs </a:t>
          </a:r>
          <a:br>
            <a:rPr lang="en-NZ" dirty="0"/>
          </a:br>
          <a:r>
            <a:rPr lang="en-NZ" dirty="0"/>
            <a:t>(&lt; 1 year)</a:t>
          </a:r>
        </a:p>
      </dgm:t>
    </dgm:pt>
    <dgm:pt modelId="{9848D70F-6CD1-4E5B-A58B-2629D1343EBF}" type="parTrans" cxnId="{042F3466-8605-4DC0-8B08-E89C4CD09786}">
      <dgm:prSet/>
      <dgm:spPr/>
      <dgm:t>
        <a:bodyPr/>
        <a:lstStyle/>
        <a:p>
          <a:endParaRPr lang="en-NZ"/>
        </a:p>
      </dgm:t>
    </dgm:pt>
    <dgm:pt modelId="{C648F7BC-CE9E-4A53-B8E3-869BCEBA05AB}" type="sibTrans" cxnId="{042F3466-8605-4DC0-8B08-E89C4CD09786}">
      <dgm:prSet/>
      <dgm:spPr/>
      <dgm:t>
        <a:bodyPr/>
        <a:lstStyle/>
        <a:p>
          <a:endParaRPr lang="en-NZ"/>
        </a:p>
      </dgm:t>
    </dgm:pt>
    <dgm:pt modelId="{57C7FA62-7F22-4CE6-A993-E341EF7D5749}">
      <dgm:prSet phldrT="[Text]"/>
      <dgm:spPr/>
      <dgm:t>
        <a:bodyPr/>
        <a:lstStyle/>
        <a:p>
          <a:endParaRPr lang="en-NZ" dirty="0"/>
        </a:p>
      </dgm:t>
    </dgm:pt>
    <dgm:pt modelId="{4B0DC690-A9D1-4966-A1C2-51CBC241D57B}" type="parTrans" cxnId="{309E7FE8-B02F-42D7-9584-D54CA2808CAC}">
      <dgm:prSet/>
      <dgm:spPr/>
      <dgm:t>
        <a:bodyPr/>
        <a:lstStyle/>
        <a:p>
          <a:endParaRPr lang="en-NZ"/>
        </a:p>
      </dgm:t>
    </dgm:pt>
    <dgm:pt modelId="{54FAF323-7E5B-422A-A068-3A23D0F760D0}" type="sibTrans" cxnId="{309E7FE8-B02F-42D7-9584-D54CA2808CAC}">
      <dgm:prSet/>
      <dgm:spPr/>
      <dgm:t>
        <a:bodyPr/>
        <a:lstStyle/>
        <a:p>
          <a:endParaRPr lang="en-NZ"/>
        </a:p>
      </dgm:t>
    </dgm:pt>
    <dgm:pt modelId="{57B00B55-9AED-415C-B255-FD4273F21253}">
      <dgm:prSet phldrT="[Text]"/>
      <dgm:spPr/>
      <dgm:t>
        <a:bodyPr/>
        <a:lstStyle/>
        <a:p>
          <a:endParaRPr lang="en-NZ" dirty="0"/>
        </a:p>
      </dgm:t>
    </dgm:pt>
    <dgm:pt modelId="{E07832AB-B2B5-4B73-AE40-4DDD86B8A605}" type="parTrans" cxnId="{4DD91D89-F6F3-4CC3-8EAE-D14584FFBA46}">
      <dgm:prSet/>
      <dgm:spPr/>
      <dgm:t>
        <a:bodyPr/>
        <a:lstStyle/>
        <a:p>
          <a:endParaRPr lang="en-NZ"/>
        </a:p>
      </dgm:t>
    </dgm:pt>
    <dgm:pt modelId="{D5032692-2017-496C-BD98-C2C49690677B}" type="sibTrans" cxnId="{4DD91D89-F6F3-4CC3-8EAE-D14584FFBA46}">
      <dgm:prSet/>
      <dgm:spPr/>
      <dgm:t>
        <a:bodyPr/>
        <a:lstStyle/>
        <a:p>
          <a:endParaRPr lang="en-NZ"/>
        </a:p>
      </dgm:t>
    </dgm:pt>
    <dgm:pt modelId="{3C8D67B9-0BA8-486C-BC14-E68DE2353AE8}">
      <dgm:prSet phldrT="[Text]"/>
      <dgm:spPr/>
      <dgm:t>
        <a:bodyPr/>
        <a:lstStyle/>
        <a:p>
          <a:r>
            <a:rPr lang="en-NZ" dirty="0"/>
            <a:t>Short-medium-term outcomes </a:t>
          </a:r>
          <a:br>
            <a:rPr lang="en-NZ" dirty="0"/>
          </a:br>
          <a:r>
            <a:rPr lang="en-NZ" dirty="0"/>
            <a:t>(1-10 years)</a:t>
          </a:r>
        </a:p>
      </dgm:t>
    </dgm:pt>
    <dgm:pt modelId="{DF28B874-D66D-4B7F-A792-988D9DF5FD73}" type="parTrans" cxnId="{2132DE17-4C8E-4C42-9DC5-EAA05AE4F341}">
      <dgm:prSet/>
      <dgm:spPr/>
      <dgm:t>
        <a:bodyPr/>
        <a:lstStyle/>
        <a:p>
          <a:endParaRPr lang="en-NZ"/>
        </a:p>
      </dgm:t>
    </dgm:pt>
    <dgm:pt modelId="{AB9FACA7-69EE-45EE-AC54-38C6850EC68D}" type="sibTrans" cxnId="{2132DE17-4C8E-4C42-9DC5-EAA05AE4F341}">
      <dgm:prSet/>
      <dgm:spPr/>
      <dgm:t>
        <a:bodyPr/>
        <a:lstStyle/>
        <a:p>
          <a:endParaRPr lang="en-NZ"/>
        </a:p>
      </dgm:t>
    </dgm:pt>
    <dgm:pt modelId="{0F9AA639-22EC-43ED-A221-8EFCAFF4ACA1}">
      <dgm:prSet phldrT="[Text]"/>
      <dgm:spPr/>
      <dgm:t>
        <a:bodyPr/>
        <a:lstStyle/>
        <a:p>
          <a:r>
            <a:rPr lang="en-NZ" dirty="0"/>
            <a:t>Long-term outcomes </a:t>
          </a:r>
          <a:br>
            <a:rPr lang="en-NZ" dirty="0"/>
          </a:br>
          <a:r>
            <a:rPr lang="en-NZ" dirty="0"/>
            <a:t>(&gt; 10 years)</a:t>
          </a:r>
        </a:p>
      </dgm:t>
    </dgm:pt>
    <dgm:pt modelId="{FA6B2655-CB31-4A33-B425-6780D04DE257}" type="parTrans" cxnId="{B0F51615-D757-4592-B160-C27F7CA736DA}">
      <dgm:prSet/>
      <dgm:spPr/>
      <dgm:t>
        <a:bodyPr/>
        <a:lstStyle/>
        <a:p>
          <a:endParaRPr lang="en-NZ"/>
        </a:p>
      </dgm:t>
    </dgm:pt>
    <dgm:pt modelId="{C83B4F41-2A73-4E24-9DB8-B47644CFE5E1}" type="sibTrans" cxnId="{B0F51615-D757-4592-B160-C27F7CA736DA}">
      <dgm:prSet/>
      <dgm:spPr/>
      <dgm:t>
        <a:bodyPr/>
        <a:lstStyle/>
        <a:p>
          <a:endParaRPr lang="en-NZ"/>
        </a:p>
      </dgm:t>
    </dgm:pt>
    <dgm:pt modelId="{0A48EB1E-CD79-4B8D-9355-13A900BC3C4F}">
      <dgm:prSet phldrT="[Text]"/>
      <dgm:spPr/>
      <dgm:t>
        <a:bodyPr/>
        <a:lstStyle/>
        <a:p>
          <a:endParaRPr lang="en-NZ" dirty="0"/>
        </a:p>
      </dgm:t>
    </dgm:pt>
    <dgm:pt modelId="{7EF10CE5-66C6-4EB3-B6DD-26C90244B00D}" type="parTrans" cxnId="{27DBBD04-9C12-4565-B24B-01A6559D4222}">
      <dgm:prSet/>
      <dgm:spPr/>
      <dgm:t>
        <a:bodyPr/>
        <a:lstStyle/>
        <a:p>
          <a:endParaRPr lang="en-NZ"/>
        </a:p>
      </dgm:t>
    </dgm:pt>
    <dgm:pt modelId="{6554FF51-7A67-43A9-A99E-7E6CE83B819B}" type="sibTrans" cxnId="{27DBBD04-9C12-4565-B24B-01A6559D4222}">
      <dgm:prSet/>
      <dgm:spPr/>
      <dgm:t>
        <a:bodyPr/>
        <a:lstStyle/>
        <a:p>
          <a:endParaRPr lang="en-NZ"/>
        </a:p>
      </dgm:t>
    </dgm:pt>
    <dgm:pt modelId="{1E6925CF-C4F9-447F-A4C0-EB0E73C413F3}">
      <dgm:prSet phldrT="[Text]"/>
      <dgm:spPr/>
      <dgm:t>
        <a:bodyPr/>
        <a:lstStyle/>
        <a:p>
          <a:endParaRPr lang="en-NZ" dirty="0"/>
        </a:p>
      </dgm:t>
    </dgm:pt>
    <dgm:pt modelId="{0343281D-D035-4AFE-9C89-F3A68599ABEF}" type="parTrans" cxnId="{69CA5680-9675-4036-9697-8EB675A8190F}">
      <dgm:prSet/>
      <dgm:spPr/>
      <dgm:t>
        <a:bodyPr/>
        <a:lstStyle/>
        <a:p>
          <a:endParaRPr lang="en-NZ"/>
        </a:p>
      </dgm:t>
    </dgm:pt>
    <dgm:pt modelId="{CCBE0BDE-DEF5-4219-993F-4281760D1DEE}" type="sibTrans" cxnId="{69CA5680-9675-4036-9697-8EB675A8190F}">
      <dgm:prSet/>
      <dgm:spPr/>
      <dgm:t>
        <a:bodyPr/>
        <a:lstStyle/>
        <a:p>
          <a:endParaRPr lang="en-NZ"/>
        </a:p>
      </dgm:t>
    </dgm:pt>
    <dgm:pt modelId="{BAF95604-DCC6-4531-8CC1-FD14EE77FC8E}">
      <dgm:prSet phldrT="[Text]"/>
      <dgm:spPr/>
      <dgm:t>
        <a:bodyPr/>
        <a:lstStyle/>
        <a:p>
          <a:r>
            <a:rPr lang="en-NZ" dirty="0"/>
            <a:t>Impacts</a:t>
          </a:r>
        </a:p>
      </dgm:t>
    </dgm:pt>
    <dgm:pt modelId="{8147EB05-1E8D-4AF8-9601-F30BB94BCDA8}" type="parTrans" cxnId="{CB34CC8A-B3D0-4AC2-8BF0-411A27DCFD64}">
      <dgm:prSet/>
      <dgm:spPr/>
      <dgm:t>
        <a:bodyPr/>
        <a:lstStyle/>
        <a:p>
          <a:endParaRPr lang="en-NZ"/>
        </a:p>
      </dgm:t>
    </dgm:pt>
    <dgm:pt modelId="{513E1710-95D3-4E86-BBE7-CFF906BA448E}" type="sibTrans" cxnId="{CB34CC8A-B3D0-4AC2-8BF0-411A27DCFD64}">
      <dgm:prSet/>
      <dgm:spPr/>
      <dgm:t>
        <a:bodyPr/>
        <a:lstStyle/>
        <a:p>
          <a:endParaRPr lang="en-NZ"/>
        </a:p>
      </dgm:t>
    </dgm:pt>
    <dgm:pt modelId="{9B93B27C-670E-4EE7-9F86-EF230E7CD1CE}">
      <dgm:prSet phldrT="[Text]"/>
      <dgm:spPr/>
      <dgm:t>
        <a:bodyPr/>
        <a:lstStyle/>
        <a:p>
          <a:endParaRPr lang="en-NZ" dirty="0"/>
        </a:p>
      </dgm:t>
    </dgm:pt>
    <dgm:pt modelId="{E03B998F-399B-43A8-80BD-E5277FCDC4B8}" type="parTrans" cxnId="{3251A56E-A2EE-4C25-BE9E-B0F9BFC54B7F}">
      <dgm:prSet/>
      <dgm:spPr/>
      <dgm:t>
        <a:bodyPr/>
        <a:lstStyle/>
        <a:p>
          <a:endParaRPr lang="en-NZ"/>
        </a:p>
      </dgm:t>
    </dgm:pt>
    <dgm:pt modelId="{4C951B89-17E3-483C-8288-F2E69308A3D2}" type="sibTrans" cxnId="{3251A56E-A2EE-4C25-BE9E-B0F9BFC54B7F}">
      <dgm:prSet/>
      <dgm:spPr/>
      <dgm:t>
        <a:bodyPr/>
        <a:lstStyle/>
        <a:p>
          <a:endParaRPr lang="en-NZ"/>
        </a:p>
      </dgm:t>
    </dgm:pt>
    <dgm:pt modelId="{B2C696D6-4F5E-43BF-8C56-0CCED98020B3}">
      <dgm:prSet phldrT="[Text]"/>
      <dgm:spPr/>
      <dgm:t>
        <a:bodyPr/>
        <a:lstStyle/>
        <a:p>
          <a:endParaRPr lang="en-NZ" dirty="0"/>
        </a:p>
      </dgm:t>
    </dgm:pt>
    <dgm:pt modelId="{B8AB82D1-298C-4C44-B5EB-695DDE828E25}" type="parTrans" cxnId="{E464BF91-D371-42DA-A08D-1D8BD27C4BBE}">
      <dgm:prSet/>
      <dgm:spPr/>
      <dgm:t>
        <a:bodyPr/>
        <a:lstStyle/>
        <a:p>
          <a:endParaRPr lang="en-NZ"/>
        </a:p>
      </dgm:t>
    </dgm:pt>
    <dgm:pt modelId="{99777B06-6A5A-4894-9B6B-821165C997AF}" type="sibTrans" cxnId="{E464BF91-D371-42DA-A08D-1D8BD27C4BBE}">
      <dgm:prSet/>
      <dgm:spPr/>
      <dgm:t>
        <a:bodyPr/>
        <a:lstStyle/>
        <a:p>
          <a:endParaRPr lang="en-NZ"/>
        </a:p>
      </dgm:t>
    </dgm:pt>
    <dgm:pt modelId="{A5ABFB29-AA14-4260-B154-33C4ECD33D25}">
      <dgm:prSet phldrT="[Text]"/>
      <dgm:spPr/>
      <dgm:t>
        <a:bodyPr/>
        <a:lstStyle/>
        <a:p>
          <a:endParaRPr lang="en-NZ" dirty="0"/>
        </a:p>
      </dgm:t>
    </dgm:pt>
    <dgm:pt modelId="{8F089AA3-BEC7-4098-A9C1-51F0AF035814}" type="parTrans" cxnId="{9392299C-4526-4666-9597-B8609EB4C35B}">
      <dgm:prSet/>
      <dgm:spPr/>
      <dgm:t>
        <a:bodyPr/>
        <a:lstStyle/>
        <a:p>
          <a:endParaRPr lang="en-NZ"/>
        </a:p>
      </dgm:t>
    </dgm:pt>
    <dgm:pt modelId="{0F8B39A5-A948-4D4C-B5A2-51D28363E554}" type="sibTrans" cxnId="{9392299C-4526-4666-9597-B8609EB4C35B}">
      <dgm:prSet/>
      <dgm:spPr/>
      <dgm:t>
        <a:bodyPr/>
        <a:lstStyle/>
        <a:p>
          <a:endParaRPr lang="en-NZ"/>
        </a:p>
      </dgm:t>
    </dgm:pt>
    <dgm:pt modelId="{61BF4B1F-77F9-44D1-92A2-7D2876D63BD6}">
      <dgm:prSet phldrT="[Text]"/>
      <dgm:spPr/>
      <dgm:t>
        <a:bodyPr/>
        <a:lstStyle/>
        <a:p>
          <a:endParaRPr lang="en-NZ" dirty="0"/>
        </a:p>
      </dgm:t>
    </dgm:pt>
    <dgm:pt modelId="{CC87F1A2-2CDF-4DE0-B67E-560E7878AD8E}" type="parTrans" cxnId="{CC057F33-71E0-4DC3-8DBE-8EF1300AE111}">
      <dgm:prSet/>
      <dgm:spPr/>
      <dgm:t>
        <a:bodyPr/>
        <a:lstStyle/>
        <a:p>
          <a:endParaRPr lang="en-NZ"/>
        </a:p>
      </dgm:t>
    </dgm:pt>
    <dgm:pt modelId="{8470383C-54D2-445E-BF42-6CD86DC3371E}" type="sibTrans" cxnId="{CC057F33-71E0-4DC3-8DBE-8EF1300AE111}">
      <dgm:prSet/>
      <dgm:spPr/>
      <dgm:t>
        <a:bodyPr/>
        <a:lstStyle/>
        <a:p>
          <a:endParaRPr lang="en-NZ"/>
        </a:p>
      </dgm:t>
    </dgm:pt>
    <dgm:pt modelId="{960C1CE9-D735-455A-899B-C5F87BA94CF8}">
      <dgm:prSet phldrT="[Text]"/>
      <dgm:spPr/>
      <dgm:t>
        <a:bodyPr/>
        <a:lstStyle/>
        <a:p>
          <a:endParaRPr lang="en-NZ" dirty="0"/>
        </a:p>
      </dgm:t>
    </dgm:pt>
    <dgm:pt modelId="{DBE3F88E-0531-4329-98C8-5561C3C401ED}" type="parTrans" cxnId="{EE8C91AE-A6DD-4B84-AC9A-89A843FF4AEC}">
      <dgm:prSet/>
      <dgm:spPr/>
      <dgm:t>
        <a:bodyPr/>
        <a:lstStyle/>
        <a:p>
          <a:endParaRPr lang="en-NZ"/>
        </a:p>
      </dgm:t>
    </dgm:pt>
    <dgm:pt modelId="{DE06047F-7131-409B-AEBE-F8F6F4B1380A}" type="sibTrans" cxnId="{EE8C91AE-A6DD-4B84-AC9A-89A843FF4AEC}">
      <dgm:prSet/>
      <dgm:spPr/>
      <dgm:t>
        <a:bodyPr/>
        <a:lstStyle/>
        <a:p>
          <a:endParaRPr lang="en-NZ"/>
        </a:p>
      </dgm:t>
    </dgm:pt>
    <dgm:pt modelId="{315B963D-C454-4949-939E-F0A78B229464}" type="pres">
      <dgm:prSet presAssocID="{0B592F5B-33A7-4313-ABD3-4662A5F6BFCA}" presName="theList" presStyleCnt="0">
        <dgm:presLayoutVars>
          <dgm:dir/>
          <dgm:animLvl val="lvl"/>
          <dgm:resizeHandles val="exact"/>
        </dgm:presLayoutVars>
      </dgm:prSet>
      <dgm:spPr/>
    </dgm:pt>
    <dgm:pt modelId="{B1ADEF67-44D6-4723-AFAB-879D4A457C6E}" type="pres">
      <dgm:prSet presAssocID="{65EE9F99-7C2D-44C9-BB60-FF1C6C19520A}" presName="compNode" presStyleCnt="0"/>
      <dgm:spPr/>
    </dgm:pt>
    <dgm:pt modelId="{51D62770-C5F8-4075-BE27-60C1A4CBE2C5}" type="pres">
      <dgm:prSet presAssocID="{65EE9F99-7C2D-44C9-BB60-FF1C6C19520A}" presName="aNode" presStyleLbl="bgShp" presStyleIdx="0" presStyleCnt="6"/>
      <dgm:spPr/>
    </dgm:pt>
    <dgm:pt modelId="{66656B8E-5F3E-4DB0-981A-F43162B1AE32}" type="pres">
      <dgm:prSet presAssocID="{65EE9F99-7C2D-44C9-BB60-FF1C6C19520A}" presName="textNode" presStyleLbl="bgShp" presStyleIdx="0" presStyleCnt="6"/>
      <dgm:spPr/>
    </dgm:pt>
    <dgm:pt modelId="{8A37B928-30E9-43BC-A847-AE561FBF952A}" type="pres">
      <dgm:prSet presAssocID="{65EE9F99-7C2D-44C9-BB60-FF1C6C19520A}" presName="compChildNode" presStyleCnt="0"/>
      <dgm:spPr/>
    </dgm:pt>
    <dgm:pt modelId="{9557E632-2BA8-46AC-A154-142FB952CBAB}" type="pres">
      <dgm:prSet presAssocID="{65EE9F99-7C2D-44C9-BB60-FF1C6C19520A}" presName="theInnerList" presStyleCnt="0"/>
      <dgm:spPr/>
    </dgm:pt>
    <dgm:pt modelId="{0DFBE6C9-BAFD-4D71-88A5-80D5B87C3607}" type="pres">
      <dgm:prSet presAssocID="{D3E05459-4F02-4915-A3E6-FBB7398A3411}" presName="childNode" presStyleLbl="node1" presStyleIdx="0" presStyleCnt="13">
        <dgm:presLayoutVars>
          <dgm:bulletEnabled val="1"/>
        </dgm:presLayoutVars>
      </dgm:prSet>
      <dgm:spPr/>
    </dgm:pt>
    <dgm:pt modelId="{9A9277FF-862A-4309-B566-48A5FAB645D8}" type="pres">
      <dgm:prSet presAssocID="{D3E05459-4F02-4915-A3E6-FBB7398A3411}" presName="aSpace2" presStyleCnt="0"/>
      <dgm:spPr/>
    </dgm:pt>
    <dgm:pt modelId="{D6BAC45E-B603-4C8D-8C37-69FC8073A3B7}" type="pres">
      <dgm:prSet presAssocID="{6D545DA4-A449-474B-9322-EC5577B168FA}" presName="childNode" presStyleLbl="node1" presStyleIdx="1" presStyleCnt="13">
        <dgm:presLayoutVars>
          <dgm:bulletEnabled val="1"/>
        </dgm:presLayoutVars>
      </dgm:prSet>
      <dgm:spPr/>
    </dgm:pt>
    <dgm:pt modelId="{FBED2BC9-5757-475C-A9A3-D99A9FBD513A}" type="pres">
      <dgm:prSet presAssocID="{6D545DA4-A449-474B-9322-EC5577B168FA}" presName="aSpace2" presStyleCnt="0"/>
      <dgm:spPr/>
    </dgm:pt>
    <dgm:pt modelId="{D025580A-B671-4CC5-9784-AB70A5C4E7FA}" type="pres">
      <dgm:prSet presAssocID="{960C1CE9-D735-455A-899B-C5F87BA94CF8}" presName="childNode" presStyleLbl="node1" presStyleIdx="2" presStyleCnt="13">
        <dgm:presLayoutVars>
          <dgm:bulletEnabled val="1"/>
        </dgm:presLayoutVars>
      </dgm:prSet>
      <dgm:spPr/>
    </dgm:pt>
    <dgm:pt modelId="{B7594341-F28A-4E50-8DCA-80F258B8DA29}" type="pres">
      <dgm:prSet presAssocID="{65EE9F99-7C2D-44C9-BB60-FF1C6C19520A}" presName="aSpace" presStyleCnt="0"/>
      <dgm:spPr/>
    </dgm:pt>
    <dgm:pt modelId="{59CDCB67-BDBC-410E-9BED-E654B04B75AB}" type="pres">
      <dgm:prSet presAssocID="{6E73F96F-3E07-4BA7-ADD7-A367C73C7794}" presName="compNode" presStyleCnt="0"/>
      <dgm:spPr/>
    </dgm:pt>
    <dgm:pt modelId="{7AA017A1-5AEE-4D0E-83B4-E6B30D285BEF}" type="pres">
      <dgm:prSet presAssocID="{6E73F96F-3E07-4BA7-ADD7-A367C73C7794}" presName="aNode" presStyleLbl="bgShp" presStyleIdx="1" presStyleCnt="6"/>
      <dgm:spPr/>
    </dgm:pt>
    <dgm:pt modelId="{4060F4A6-8B87-43FD-B994-B8C4AA270007}" type="pres">
      <dgm:prSet presAssocID="{6E73F96F-3E07-4BA7-ADD7-A367C73C7794}" presName="textNode" presStyleLbl="bgShp" presStyleIdx="1" presStyleCnt="6"/>
      <dgm:spPr/>
    </dgm:pt>
    <dgm:pt modelId="{1400F866-4DBE-4BF1-A035-42C5E1B15C0C}" type="pres">
      <dgm:prSet presAssocID="{6E73F96F-3E07-4BA7-ADD7-A367C73C7794}" presName="compChildNode" presStyleCnt="0"/>
      <dgm:spPr/>
    </dgm:pt>
    <dgm:pt modelId="{662A0869-E6CC-423D-A159-25703F34357F}" type="pres">
      <dgm:prSet presAssocID="{6E73F96F-3E07-4BA7-ADD7-A367C73C7794}" presName="theInnerList" presStyleCnt="0"/>
      <dgm:spPr/>
    </dgm:pt>
    <dgm:pt modelId="{E3FD7A0B-42EC-4A49-8511-2EBC38057996}" type="pres">
      <dgm:prSet presAssocID="{3D90B812-A8A6-4D5F-813F-6979034C63B9}" presName="childNode" presStyleLbl="node1" presStyleIdx="3" presStyleCnt="13">
        <dgm:presLayoutVars>
          <dgm:bulletEnabled val="1"/>
        </dgm:presLayoutVars>
      </dgm:prSet>
      <dgm:spPr/>
    </dgm:pt>
    <dgm:pt modelId="{C95C4579-A716-4A07-93A2-FC3212C6A963}" type="pres">
      <dgm:prSet presAssocID="{3D90B812-A8A6-4D5F-813F-6979034C63B9}" presName="aSpace2" presStyleCnt="0"/>
      <dgm:spPr/>
    </dgm:pt>
    <dgm:pt modelId="{C245E16F-8E7D-4229-AEBB-931C4D38298F}" type="pres">
      <dgm:prSet presAssocID="{7FC774EC-1C1F-4254-9CA3-FFBE473A6354}" presName="childNode" presStyleLbl="node1" presStyleIdx="4" presStyleCnt="13">
        <dgm:presLayoutVars>
          <dgm:bulletEnabled val="1"/>
        </dgm:presLayoutVars>
      </dgm:prSet>
      <dgm:spPr/>
    </dgm:pt>
    <dgm:pt modelId="{00D5CB7E-C7EF-4DD2-A4FD-67623A066BFC}" type="pres">
      <dgm:prSet presAssocID="{6E73F96F-3E07-4BA7-ADD7-A367C73C7794}" presName="aSpace" presStyleCnt="0"/>
      <dgm:spPr/>
    </dgm:pt>
    <dgm:pt modelId="{79DDBF5C-B148-44E1-8A07-CA55194BF66F}" type="pres">
      <dgm:prSet presAssocID="{9FFB88BF-9C0C-4945-A5C5-C92CB3817012}" presName="compNode" presStyleCnt="0"/>
      <dgm:spPr/>
    </dgm:pt>
    <dgm:pt modelId="{2774E3A7-AA66-4DAD-8CC2-2C719EF85E3A}" type="pres">
      <dgm:prSet presAssocID="{9FFB88BF-9C0C-4945-A5C5-C92CB3817012}" presName="aNode" presStyleLbl="bgShp" presStyleIdx="2" presStyleCnt="6"/>
      <dgm:spPr/>
    </dgm:pt>
    <dgm:pt modelId="{B2641883-40F8-4E71-8AA8-EABD5AEC5204}" type="pres">
      <dgm:prSet presAssocID="{9FFB88BF-9C0C-4945-A5C5-C92CB3817012}" presName="textNode" presStyleLbl="bgShp" presStyleIdx="2" presStyleCnt="6"/>
      <dgm:spPr/>
    </dgm:pt>
    <dgm:pt modelId="{FEEF2A1A-CF66-43A3-98C5-0199184B34DC}" type="pres">
      <dgm:prSet presAssocID="{9FFB88BF-9C0C-4945-A5C5-C92CB3817012}" presName="compChildNode" presStyleCnt="0"/>
      <dgm:spPr/>
    </dgm:pt>
    <dgm:pt modelId="{59DA7F9A-95B2-44F7-A1C7-B2D210840EF6}" type="pres">
      <dgm:prSet presAssocID="{9FFB88BF-9C0C-4945-A5C5-C92CB3817012}" presName="theInnerList" presStyleCnt="0"/>
      <dgm:spPr/>
    </dgm:pt>
    <dgm:pt modelId="{4C4F470C-4431-46B8-A0B4-9949346C07C3}" type="pres">
      <dgm:prSet presAssocID="{57C7FA62-7F22-4CE6-A993-E341EF7D5749}" presName="childNode" presStyleLbl="node1" presStyleIdx="5" presStyleCnt="13">
        <dgm:presLayoutVars>
          <dgm:bulletEnabled val="1"/>
        </dgm:presLayoutVars>
      </dgm:prSet>
      <dgm:spPr/>
    </dgm:pt>
    <dgm:pt modelId="{D8FFF9A8-F1F7-480C-A947-A4C5589ED0D1}" type="pres">
      <dgm:prSet presAssocID="{57C7FA62-7F22-4CE6-A993-E341EF7D5749}" presName="aSpace2" presStyleCnt="0"/>
      <dgm:spPr/>
    </dgm:pt>
    <dgm:pt modelId="{D145A082-9579-4C8D-B857-B0320AB933E4}" type="pres">
      <dgm:prSet presAssocID="{57B00B55-9AED-415C-B255-FD4273F21253}" presName="childNode" presStyleLbl="node1" presStyleIdx="6" presStyleCnt="13">
        <dgm:presLayoutVars>
          <dgm:bulletEnabled val="1"/>
        </dgm:presLayoutVars>
      </dgm:prSet>
      <dgm:spPr/>
    </dgm:pt>
    <dgm:pt modelId="{D1887129-F080-4898-B622-2B50B59830F8}" type="pres">
      <dgm:prSet presAssocID="{9FFB88BF-9C0C-4945-A5C5-C92CB3817012}" presName="aSpace" presStyleCnt="0"/>
      <dgm:spPr/>
    </dgm:pt>
    <dgm:pt modelId="{72FC6182-9709-4B8F-BCD0-133C1E219CB8}" type="pres">
      <dgm:prSet presAssocID="{3C8D67B9-0BA8-486C-BC14-E68DE2353AE8}" presName="compNode" presStyleCnt="0"/>
      <dgm:spPr/>
    </dgm:pt>
    <dgm:pt modelId="{F0FEEA09-DD9A-4561-A32B-6792E224B907}" type="pres">
      <dgm:prSet presAssocID="{3C8D67B9-0BA8-486C-BC14-E68DE2353AE8}" presName="aNode" presStyleLbl="bgShp" presStyleIdx="3" presStyleCnt="6"/>
      <dgm:spPr/>
    </dgm:pt>
    <dgm:pt modelId="{953D483D-F705-4798-AD20-B15D181277DC}" type="pres">
      <dgm:prSet presAssocID="{3C8D67B9-0BA8-486C-BC14-E68DE2353AE8}" presName="textNode" presStyleLbl="bgShp" presStyleIdx="3" presStyleCnt="6"/>
      <dgm:spPr/>
    </dgm:pt>
    <dgm:pt modelId="{67B96AA1-67B3-405F-B5BB-5BB77D790DA8}" type="pres">
      <dgm:prSet presAssocID="{3C8D67B9-0BA8-486C-BC14-E68DE2353AE8}" presName="compChildNode" presStyleCnt="0"/>
      <dgm:spPr/>
    </dgm:pt>
    <dgm:pt modelId="{C1F6D63D-286F-41EB-84BD-06008CE69916}" type="pres">
      <dgm:prSet presAssocID="{3C8D67B9-0BA8-486C-BC14-E68DE2353AE8}" presName="theInnerList" presStyleCnt="0"/>
      <dgm:spPr/>
    </dgm:pt>
    <dgm:pt modelId="{C1524199-CBD3-44FC-B4AF-8EB950B288B7}" type="pres">
      <dgm:prSet presAssocID="{1E6925CF-C4F9-447F-A4C0-EB0E73C413F3}" presName="childNode" presStyleLbl="node1" presStyleIdx="7" presStyleCnt="13">
        <dgm:presLayoutVars>
          <dgm:bulletEnabled val="1"/>
        </dgm:presLayoutVars>
      </dgm:prSet>
      <dgm:spPr/>
    </dgm:pt>
    <dgm:pt modelId="{0EC6FE30-8C1A-4382-92A6-58E64F91AA0A}" type="pres">
      <dgm:prSet presAssocID="{1E6925CF-C4F9-447F-A4C0-EB0E73C413F3}" presName="aSpace2" presStyleCnt="0"/>
      <dgm:spPr/>
    </dgm:pt>
    <dgm:pt modelId="{16548F3A-31EC-42DF-AB71-93C0B891F31F}" type="pres">
      <dgm:prSet presAssocID="{0A48EB1E-CD79-4B8D-9355-13A900BC3C4F}" presName="childNode" presStyleLbl="node1" presStyleIdx="8" presStyleCnt="13">
        <dgm:presLayoutVars>
          <dgm:bulletEnabled val="1"/>
        </dgm:presLayoutVars>
      </dgm:prSet>
      <dgm:spPr/>
    </dgm:pt>
    <dgm:pt modelId="{699DD99C-3C69-40A0-8BCB-DC48AA0F4C4C}" type="pres">
      <dgm:prSet presAssocID="{3C8D67B9-0BA8-486C-BC14-E68DE2353AE8}" presName="aSpace" presStyleCnt="0"/>
      <dgm:spPr/>
    </dgm:pt>
    <dgm:pt modelId="{E2A3D178-DFBC-4189-90DB-C13C982EE7CB}" type="pres">
      <dgm:prSet presAssocID="{0F9AA639-22EC-43ED-A221-8EFCAFF4ACA1}" presName="compNode" presStyleCnt="0"/>
      <dgm:spPr/>
    </dgm:pt>
    <dgm:pt modelId="{1108BFE4-0569-4CA1-8265-DA229EA607DD}" type="pres">
      <dgm:prSet presAssocID="{0F9AA639-22EC-43ED-A221-8EFCAFF4ACA1}" presName="aNode" presStyleLbl="bgShp" presStyleIdx="4" presStyleCnt="6"/>
      <dgm:spPr/>
    </dgm:pt>
    <dgm:pt modelId="{9B1E8F18-26E5-4E79-9AC7-72506BAD76E2}" type="pres">
      <dgm:prSet presAssocID="{0F9AA639-22EC-43ED-A221-8EFCAFF4ACA1}" presName="textNode" presStyleLbl="bgShp" presStyleIdx="4" presStyleCnt="6"/>
      <dgm:spPr/>
    </dgm:pt>
    <dgm:pt modelId="{38D500C1-A347-4CDE-A479-B886F6CD3B43}" type="pres">
      <dgm:prSet presAssocID="{0F9AA639-22EC-43ED-A221-8EFCAFF4ACA1}" presName="compChildNode" presStyleCnt="0"/>
      <dgm:spPr/>
    </dgm:pt>
    <dgm:pt modelId="{88AADCB2-A40B-46A1-8376-A80CE9F5C537}" type="pres">
      <dgm:prSet presAssocID="{0F9AA639-22EC-43ED-A221-8EFCAFF4ACA1}" presName="theInnerList" presStyleCnt="0"/>
      <dgm:spPr/>
    </dgm:pt>
    <dgm:pt modelId="{3DF90876-EDAE-4089-8563-6AE99F540B99}" type="pres">
      <dgm:prSet presAssocID="{B2C696D6-4F5E-43BF-8C56-0CCED98020B3}" presName="childNode" presStyleLbl="node1" presStyleIdx="9" presStyleCnt="13">
        <dgm:presLayoutVars>
          <dgm:bulletEnabled val="1"/>
        </dgm:presLayoutVars>
      </dgm:prSet>
      <dgm:spPr/>
    </dgm:pt>
    <dgm:pt modelId="{0DC84E32-E358-4819-82C6-AC627887B206}" type="pres">
      <dgm:prSet presAssocID="{B2C696D6-4F5E-43BF-8C56-0CCED98020B3}" presName="aSpace2" presStyleCnt="0"/>
      <dgm:spPr/>
    </dgm:pt>
    <dgm:pt modelId="{2057F308-F99A-4ABC-8811-63BE97B8869C}" type="pres">
      <dgm:prSet presAssocID="{9B93B27C-670E-4EE7-9F86-EF230E7CD1CE}" presName="childNode" presStyleLbl="node1" presStyleIdx="10" presStyleCnt="13">
        <dgm:presLayoutVars>
          <dgm:bulletEnabled val="1"/>
        </dgm:presLayoutVars>
      </dgm:prSet>
      <dgm:spPr/>
    </dgm:pt>
    <dgm:pt modelId="{60FE377F-2852-411E-AFFF-3599C0A1535A}" type="pres">
      <dgm:prSet presAssocID="{0F9AA639-22EC-43ED-A221-8EFCAFF4ACA1}" presName="aSpace" presStyleCnt="0"/>
      <dgm:spPr/>
    </dgm:pt>
    <dgm:pt modelId="{BB4D2C6F-9D4A-4DCD-B180-5EF4DAB6D9E1}" type="pres">
      <dgm:prSet presAssocID="{BAF95604-DCC6-4531-8CC1-FD14EE77FC8E}" presName="compNode" presStyleCnt="0"/>
      <dgm:spPr/>
    </dgm:pt>
    <dgm:pt modelId="{AEAE75BF-178E-42C4-B831-C2981A72A44B}" type="pres">
      <dgm:prSet presAssocID="{BAF95604-DCC6-4531-8CC1-FD14EE77FC8E}" presName="aNode" presStyleLbl="bgShp" presStyleIdx="5" presStyleCnt="6"/>
      <dgm:spPr/>
    </dgm:pt>
    <dgm:pt modelId="{AE51A162-6B2A-4E98-A303-8253EF342327}" type="pres">
      <dgm:prSet presAssocID="{BAF95604-DCC6-4531-8CC1-FD14EE77FC8E}" presName="textNode" presStyleLbl="bgShp" presStyleIdx="5" presStyleCnt="6"/>
      <dgm:spPr/>
    </dgm:pt>
    <dgm:pt modelId="{9B97189C-72F6-4715-A8D6-FA22E432F589}" type="pres">
      <dgm:prSet presAssocID="{BAF95604-DCC6-4531-8CC1-FD14EE77FC8E}" presName="compChildNode" presStyleCnt="0"/>
      <dgm:spPr/>
    </dgm:pt>
    <dgm:pt modelId="{3C275DD3-209C-4EB9-8C39-D1BDDB240CB9}" type="pres">
      <dgm:prSet presAssocID="{BAF95604-DCC6-4531-8CC1-FD14EE77FC8E}" presName="theInnerList" presStyleCnt="0"/>
      <dgm:spPr/>
    </dgm:pt>
    <dgm:pt modelId="{BFD62C5C-C5BD-42A4-AAA6-5DDDFAE6EDCC}" type="pres">
      <dgm:prSet presAssocID="{61BF4B1F-77F9-44D1-92A2-7D2876D63BD6}" presName="childNode" presStyleLbl="node1" presStyleIdx="11" presStyleCnt="13">
        <dgm:presLayoutVars>
          <dgm:bulletEnabled val="1"/>
        </dgm:presLayoutVars>
      </dgm:prSet>
      <dgm:spPr/>
    </dgm:pt>
    <dgm:pt modelId="{BAE6F0DF-A2B7-4F8D-93E0-96E2B811BCDD}" type="pres">
      <dgm:prSet presAssocID="{61BF4B1F-77F9-44D1-92A2-7D2876D63BD6}" presName="aSpace2" presStyleCnt="0"/>
      <dgm:spPr/>
    </dgm:pt>
    <dgm:pt modelId="{5BCCC9CD-CD63-40DD-9408-18E5798C6481}" type="pres">
      <dgm:prSet presAssocID="{A5ABFB29-AA14-4260-B154-33C4ECD33D25}" presName="childNode" presStyleLbl="node1" presStyleIdx="12" presStyleCnt="13">
        <dgm:presLayoutVars>
          <dgm:bulletEnabled val="1"/>
        </dgm:presLayoutVars>
      </dgm:prSet>
      <dgm:spPr/>
    </dgm:pt>
  </dgm:ptLst>
  <dgm:cxnLst>
    <dgm:cxn modelId="{27DBBD04-9C12-4565-B24B-01A6559D4222}" srcId="{3C8D67B9-0BA8-486C-BC14-E68DE2353AE8}" destId="{0A48EB1E-CD79-4B8D-9355-13A900BC3C4F}" srcOrd="1" destOrd="0" parTransId="{7EF10CE5-66C6-4EB3-B6DD-26C90244B00D}" sibTransId="{6554FF51-7A67-43A9-A99E-7E6CE83B819B}"/>
    <dgm:cxn modelId="{C5418907-4A1B-46CE-91AD-AEE95AB802B8}" type="presOf" srcId="{57C7FA62-7F22-4CE6-A993-E341EF7D5749}" destId="{4C4F470C-4431-46B8-A0B4-9949346C07C3}" srcOrd="0" destOrd="0" presId="urn:microsoft.com/office/officeart/2005/8/layout/lProcess2"/>
    <dgm:cxn modelId="{61EEFC0B-4326-4258-820F-2A3F53C42A2D}" type="presOf" srcId="{6E73F96F-3E07-4BA7-ADD7-A367C73C7794}" destId="{7AA017A1-5AEE-4D0E-83B4-E6B30D285BEF}" srcOrd="0" destOrd="0" presId="urn:microsoft.com/office/officeart/2005/8/layout/lProcess2"/>
    <dgm:cxn modelId="{E1C30915-5A35-4F0E-8EC1-75748C6CC8AA}" type="presOf" srcId="{3C8D67B9-0BA8-486C-BC14-E68DE2353AE8}" destId="{953D483D-F705-4798-AD20-B15D181277DC}" srcOrd="1" destOrd="0" presId="urn:microsoft.com/office/officeart/2005/8/layout/lProcess2"/>
    <dgm:cxn modelId="{B0F51615-D757-4592-B160-C27F7CA736DA}" srcId="{0B592F5B-33A7-4313-ABD3-4662A5F6BFCA}" destId="{0F9AA639-22EC-43ED-A221-8EFCAFF4ACA1}" srcOrd="4" destOrd="0" parTransId="{FA6B2655-CB31-4A33-B425-6780D04DE257}" sibTransId="{C83B4F41-2A73-4E24-9DB8-B47644CFE5E1}"/>
    <dgm:cxn modelId="{2132DE17-4C8E-4C42-9DC5-EAA05AE4F341}" srcId="{0B592F5B-33A7-4313-ABD3-4662A5F6BFCA}" destId="{3C8D67B9-0BA8-486C-BC14-E68DE2353AE8}" srcOrd="3" destOrd="0" parTransId="{DF28B874-D66D-4B7F-A792-988D9DF5FD73}" sibTransId="{AB9FACA7-69EE-45EE-AC54-38C6850EC68D}"/>
    <dgm:cxn modelId="{16CBEB1E-D5E7-4B52-8FFE-2B08D8F97706}" type="presOf" srcId="{1E6925CF-C4F9-447F-A4C0-EB0E73C413F3}" destId="{C1524199-CBD3-44FC-B4AF-8EB950B288B7}" srcOrd="0" destOrd="0" presId="urn:microsoft.com/office/officeart/2005/8/layout/lProcess2"/>
    <dgm:cxn modelId="{4C62FE23-D035-4195-A8A5-89D365EF4116}" type="presOf" srcId="{9B93B27C-670E-4EE7-9F86-EF230E7CD1CE}" destId="{2057F308-F99A-4ABC-8811-63BE97B8869C}" srcOrd="0" destOrd="0" presId="urn:microsoft.com/office/officeart/2005/8/layout/lProcess2"/>
    <dgm:cxn modelId="{AD86262A-1296-4187-9BCB-519E93BD748F}" srcId="{6E73F96F-3E07-4BA7-ADD7-A367C73C7794}" destId="{7FC774EC-1C1F-4254-9CA3-FFBE473A6354}" srcOrd="1" destOrd="0" parTransId="{844C27DF-E0FF-49BA-98C3-2F70FE0B3938}" sibTransId="{F1DF0CE9-BC45-4B70-A639-09C41B035DC7}"/>
    <dgm:cxn modelId="{55A73F2A-8C38-47A6-BA95-0D1D0D993B08}" srcId="{65EE9F99-7C2D-44C9-BB60-FF1C6C19520A}" destId="{D3E05459-4F02-4915-A3E6-FBB7398A3411}" srcOrd="0" destOrd="0" parTransId="{A357C12F-2AF1-4B1C-AFF9-449AC9DACA70}" sibTransId="{C21A922C-D140-4FB6-BFB6-770035C7D181}"/>
    <dgm:cxn modelId="{CC057F33-71E0-4DC3-8DBE-8EF1300AE111}" srcId="{BAF95604-DCC6-4531-8CC1-FD14EE77FC8E}" destId="{61BF4B1F-77F9-44D1-92A2-7D2876D63BD6}" srcOrd="0" destOrd="0" parTransId="{CC87F1A2-2CDF-4DE0-B67E-560E7878AD8E}" sibTransId="{8470383C-54D2-445E-BF42-6CD86DC3371E}"/>
    <dgm:cxn modelId="{68A09C38-4315-4AFF-B76F-E9AB2D287D7A}" srcId="{65EE9F99-7C2D-44C9-BB60-FF1C6C19520A}" destId="{6D545DA4-A449-474B-9322-EC5577B168FA}" srcOrd="1" destOrd="0" parTransId="{17D1FDB2-D132-4DA7-ADFA-E790AD9544B5}" sibTransId="{29B8DF5D-0663-4A17-961E-763881338CE3}"/>
    <dgm:cxn modelId="{DA7BBD44-5837-4391-ACA7-B0802FA9E324}" type="presOf" srcId="{6E73F96F-3E07-4BA7-ADD7-A367C73C7794}" destId="{4060F4A6-8B87-43FD-B994-B8C4AA270007}" srcOrd="1" destOrd="0" presId="urn:microsoft.com/office/officeart/2005/8/layout/lProcess2"/>
    <dgm:cxn modelId="{042F3466-8605-4DC0-8B08-E89C4CD09786}" srcId="{0B592F5B-33A7-4313-ABD3-4662A5F6BFCA}" destId="{9FFB88BF-9C0C-4945-A5C5-C92CB3817012}" srcOrd="2" destOrd="0" parTransId="{9848D70F-6CD1-4E5B-A58B-2629D1343EBF}" sibTransId="{C648F7BC-CE9E-4A53-B8E3-869BCEBA05AB}"/>
    <dgm:cxn modelId="{76E8E566-4095-4ABB-BEFC-64A7BB91DC50}" type="presOf" srcId="{960C1CE9-D735-455A-899B-C5F87BA94CF8}" destId="{D025580A-B671-4CC5-9784-AB70A5C4E7FA}" srcOrd="0" destOrd="0" presId="urn:microsoft.com/office/officeart/2005/8/layout/lProcess2"/>
    <dgm:cxn modelId="{82587149-7D6D-408D-945D-F92FE3D89860}" type="presOf" srcId="{65EE9F99-7C2D-44C9-BB60-FF1C6C19520A}" destId="{66656B8E-5F3E-4DB0-981A-F43162B1AE32}" srcOrd="1" destOrd="0" presId="urn:microsoft.com/office/officeart/2005/8/layout/lProcess2"/>
    <dgm:cxn modelId="{1142596B-C9E3-4237-9AF2-7FBA35169BD2}" type="presOf" srcId="{57B00B55-9AED-415C-B255-FD4273F21253}" destId="{D145A082-9579-4C8D-B857-B0320AB933E4}" srcOrd="0" destOrd="0" presId="urn:microsoft.com/office/officeart/2005/8/layout/lProcess2"/>
    <dgm:cxn modelId="{3251A56E-A2EE-4C25-BE9E-B0F9BFC54B7F}" srcId="{0F9AA639-22EC-43ED-A221-8EFCAFF4ACA1}" destId="{9B93B27C-670E-4EE7-9F86-EF230E7CD1CE}" srcOrd="1" destOrd="0" parTransId="{E03B998F-399B-43A8-80BD-E5277FCDC4B8}" sibTransId="{4C951B89-17E3-483C-8288-F2E69308A3D2}"/>
    <dgm:cxn modelId="{89ACF859-5FCE-458E-8252-05AE7843733B}" type="presOf" srcId="{BAF95604-DCC6-4531-8CC1-FD14EE77FC8E}" destId="{AE51A162-6B2A-4E98-A303-8253EF342327}" srcOrd="1" destOrd="0" presId="urn:microsoft.com/office/officeart/2005/8/layout/lProcess2"/>
    <dgm:cxn modelId="{69CA5680-9675-4036-9697-8EB675A8190F}" srcId="{3C8D67B9-0BA8-486C-BC14-E68DE2353AE8}" destId="{1E6925CF-C4F9-447F-A4C0-EB0E73C413F3}" srcOrd="0" destOrd="0" parTransId="{0343281D-D035-4AFE-9C89-F3A68599ABEF}" sibTransId="{CCBE0BDE-DEF5-4219-993F-4281760D1DEE}"/>
    <dgm:cxn modelId="{4DD91D89-F6F3-4CC3-8EAE-D14584FFBA46}" srcId="{9FFB88BF-9C0C-4945-A5C5-C92CB3817012}" destId="{57B00B55-9AED-415C-B255-FD4273F21253}" srcOrd="1" destOrd="0" parTransId="{E07832AB-B2B5-4B73-AE40-4DDD86B8A605}" sibTransId="{D5032692-2017-496C-BD98-C2C49690677B}"/>
    <dgm:cxn modelId="{CB34CC8A-B3D0-4AC2-8BF0-411A27DCFD64}" srcId="{0B592F5B-33A7-4313-ABD3-4662A5F6BFCA}" destId="{BAF95604-DCC6-4531-8CC1-FD14EE77FC8E}" srcOrd="5" destOrd="0" parTransId="{8147EB05-1E8D-4AF8-9601-F30BB94BCDA8}" sibTransId="{513E1710-95D3-4E86-BBE7-CFF906BA448E}"/>
    <dgm:cxn modelId="{E464BF91-D371-42DA-A08D-1D8BD27C4BBE}" srcId="{0F9AA639-22EC-43ED-A221-8EFCAFF4ACA1}" destId="{B2C696D6-4F5E-43BF-8C56-0CCED98020B3}" srcOrd="0" destOrd="0" parTransId="{B8AB82D1-298C-4C44-B5EB-695DDE828E25}" sibTransId="{99777B06-6A5A-4894-9B6B-821165C997AF}"/>
    <dgm:cxn modelId="{87B15797-3B71-4BEB-B28C-B430ADAA9F32}" type="presOf" srcId="{65EE9F99-7C2D-44C9-BB60-FF1C6C19520A}" destId="{51D62770-C5F8-4075-BE27-60C1A4CBE2C5}" srcOrd="0" destOrd="0" presId="urn:microsoft.com/office/officeart/2005/8/layout/lProcess2"/>
    <dgm:cxn modelId="{C8228899-FB21-4D51-B84E-147383FCB690}" type="presOf" srcId="{A5ABFB29-AA14-4260-B154-33C4ECD33D25}" destId="{5BCCC9CD-CD63-40DD-9408-18E5798C6481}" srcOrd="0" destOrd="0" presId="urn:microsoft.com/office/officeart/2005/8/layout/lProcess2"/>
    <dgm:cxn modelId="{74A4209B-CB52-4CE6-B298-F55C440973B3}" type="presOf" srcId="{61BF4B1F-77F9-44D1-92A2-7D2876D63BD6}" destId="{BFD62C5C-C5BD-42A4-AAA6-5DDDFAE6EDCC}" srcOrd="0" destOrd="0" presId="urn:microsoft.com/office/officeart/2005/8/layout/lProcess2"/>
    <dgm:cxn modelId="{9392299C-4526-4666-9597-B8609EB4C35B}" srcId="{BAF95604-DCC6-4531-8CC1-FD14EE77FC8E}" destId="{A5ABFB29-AA14-4260-B154-33C4ECD33D25}" srcOrd="1" destOrd="0" parTransId="{8F089AA3-BEC7-4098-A9C1-51F0AF035814}" sibTransId="{0F8B39A5-A948-4D4C-B5A2-51D28363E554}"/>
    <dgm:cxn modelId="{1F3E679E-B6B0-4501-88B3-E3699689C71D}" type="presOf" srcId="{9FFB88BF-9C0C-4945-A5C5-C92CB3817012}" destId="{2774E3A7-AA66-4DAD-8CC2-2C719EF85E3A}" srcOrd="0" destOrd="0" presId="urn:microsoft.com/office/officeart/2005/8/layout/lProcess2"/>
    <dgm:cxn modelId="{299730A2-46D8-4473-B7A1-415258E35DF4}" type="presOf" srcId="{0A48EB1E-CD79-4B8D-9355-13A900BC3C4F}" destId="{16548F3A-31EC-42DF-AB71-93C0B891F31F}" srcOrd="0" destOrd="0" presId="urn:microsoft.com/office/officeart/2005/8/layout/lProcess2"/>
    <dgm:cxn modelId="{6BA869A2-E84E-415C-80A2-C878F4743D52}" type="presOf" srcId="{3D90B812-A8A6-4D5F-813F-6979034C63B9}" destId="{E3FD7A0B-42EC-4A49-8511-2EBC38057996}" srcOrd="0" destOrd="0" presId="urn:microsoft.com/office/officeart/2005/8/layout/lProcess2"/>
    <dgm:cxn modelId="{55A4CCA3-4C93-4BD0-BAF8-3F824F48213D}" type="presOf" srcId="{3C8D67B9-0BA8-486C-BC14-E68DE2353AE8}" destId="{F0FEEA09-DD9A-4561-A32B-6792E224B907}" srcOrd="0" destOrd="0" presId="urn:microsoft.com/office/officeart/2005/8/layout/lProcess2"/>
    <dgm:cxn modelId="{F38FFDA7-A03E-4246-B600-9CBD4C630BF5}" srcId="{0B592F5B-33A7-4313-ABD3-4662A5F6BFCA}" destId="{6E73F96F-3E07-4BA7-ADD7-A367C73C7794}" srcOrd="1" destOrd="0" parTransId="{F07D09F4-53D0-4C49-8EB7-22A4B8053AD7}" sibTransId="{9FF8DEA9-9473-4ACA-8B0E-9D03322FA45C}"/>
    <dgm:cxn modelId="{06F20CAA-6489-4AA4-B19A-8FE44170243B}" srcId="{6E73F96F-3E07-4BA7-ADD7-A367C73C7794}" destId="{3D90B812-A8A6-4D5F-813F-6979034C63B9}" srcOrd="0" destOrd="0" parTransId="{EE5971DA-7C50-4B67-851F-B8E8FE1541EF}" sibTransId="{0ACF6B12-7E5B-45A6-8853-FDB30166C504}"/>
    <dgm:cxn modelId="{EE8C91AE-A6DD-4B84-AC9A-89A843FF4AEC}" srcId="{65EE9F99-7C2D-44C9-BB60-FF1C6C19520A}" destId="{960C1CE9-D735-455A-899B-C5F87BA94CF8}" srcOrd="2" destOrd="0" parTransId="{DBE3F88E-0531-4329-98C8-5561C3C401ED}" sibTransId="{DE06047F-7131-409B-AEBE-F8F6F4B1380A}"/>
    <dgm:cxn modelId="{1BD7A7B1-18F2-4A35-9384-344DB9125C07}" type="presOf" srcId="{0B592F5B-33A7-4313-ABD3-4662A5F6BFCA}" destId="{315B963D-C454-4949-939E-F0A78B229464}" srcOrd="0" destOrd="0" presId="urn:microsoft.com/office/officeart/2005/8/layout/lProcess2"/>
    <dgm:cxn modelId="{2613A9BA-0948-4083-9CA4-788DC90D5956}" type="presOf" srcId="{0F9AA639-22EC-43ED-A221-8EFCAFF4ACA1}" destId="{9B1E8F18-26E5-4E79-9AC7-72506BAD76E2}" srcOrd="1" destOrd="0" presId="urn:microsoft.com/office/officeart/2005/8/layout/lProcess2"/>
    <dgm:cxn modelId="{72189CC4-DFFA-41B1-B22F-04BF70AB18C1}" type="presOf" srcId="{7FC774EC-1C1F-4254-9CA3-FFBE473A6354}" destId="{C245E16F-8E7D-4229-AEBB-931C4D38298F}" srcOrd="0" destOrd="0" presId="urn:microsoft.com/office/officeart/2005/8/layout/lProcess2"/>
    <dgm:cxn modelId="{763D99C5-B102-4938-A51B-C2546D2B1074}" type="presOf" srcId="{0F9AA639-22EC-43ED-A221-8EFCAFF4ACA1}" destId="{1108BFE4-0569-4CA1-8265-DA229EA607DD}" srcOrd="0" destOrd="0" presId="urn:microsoft.com/office/officeart/2005/8/layout/lProcess2"/>
    <dgm:cxn modelId="{3D31FDCA-803C-46BF-92B9-87DB0B730B2F}" type="presOf" srcId="{BAF95604-DCC6-4531-8CC1-FD14EE77FC8E}" destId="{AEAE75BF-178E-42C4-B831-C2981A72A44B}" srcOrd="0" destOrd="0" presId="urn:microsoft.com/office/officeart/2005/8/layout/lProcess2"/>
    <dgm:cxn modelId="{5A6ABFE1-0B80-4D9F-98D6-DCEC41177F69}" type="presOf" srcId="{9FFB88BF-9C0C-4945-A5C5-C92CB3817012}" destId="{B2641883-40F8-4E71-8AA8-EABD5AEC5204}" srcOrd="1" destOrd="0" presId="urn:microsoft.com/office/officeart/2005/8/layout/lProcess2"/>
    <dgm:cxn modelId="{7054F1E1-052D-4E84-9F6B-83D17A16AF4C}" srcId="{0B592F5B-33A7-4313-ABD3-4662A5F6BFCA}" destId="{65EE9F99-7C2D-44C9-BB60-FF1C6C19520A}" srcOrd="0" destOrd="0" parTransId="{E61C11A7-B3C2-42F6-BBD7-2024A942A903}" sibTransId="{91044832-2958-4B50-A7E0-1950FB1F5991}"/>
    <dgm:cxn modelId="{309E7FE8-B02F-42D7-9584-D54CA2808CAC}" srcId="{9FFB88BF-9C0C-4945-A5C5-C92CB3817012}" destId="{57C7FA62-7F22-4CE6-A993-E341EF7D5749}" srcOrd="0" destOrd="0" parTransId="{4B0DC690-A9D1-4966-A1C2-51CBC241D57B}" sibTransId="{54FAF323-7E5B-422A-A068-3A23D0F760D0}"/>
    <dgm:cxn modelId="{64B16EF6-4726-4E2C-BBC1-1C6A6328F6C5}" type="presOf" srcId="{D3E05459-4F02-4915-A3E6-FBB7398A3411}" destId="{0DFBE6C9-BAFD-4D71-88A5-80D5B87C3607}" srcOrd="0" destOrd="0" presId="urn:microsoft.com/office/officeart/2005/8/layout/lProcess2"/>
    <dgm:cxn modelId="{1D0C22F9-8778-43FE-9946-D973A64A5EC0}" type="presOf" srcId="{6D545DA4-A449-474B-9322-EC5577B168FA}" destId="{D6BAC45E-B603-4C8D-8C37-69FC8073A3B7}" srcOrd="0" destOrd="0" presId="urn:microsoft.com/office/officeart/2005/8/layout/lProcess2"/>
    <dgm:cxn modelId="{D105C9FC-75E5-4577-AD17-402FDB551FA7}" type="presOf" srcId="{B2C696D6-4F5E-43BF-8C56-0CCED98020B3}" destId="{3DF90876-EDAE-4089-8563-6AE99F540B99}" srcOrd="0" destOrd="0" presId="urn:microsoft.com/office/officeart/2005/8/layout/lProcess2"/>
    <dgm:cxn modelId="{4263F354-4376-48FF-B8A8-84ABAE849968}" type="presParOf" srcId="{315B963D-C454-4949-939E-F0A78B229464}" destId="{B1ADEF67-44D6-4723-AFAB-879D4A457C6E}" srcOrd="0" destOrd="0" presId="urn:microsoft.com/office/officeart/2005/8/layout/lProcess2"/>
    <dgm:cxn modelId="{3F8AF1EE-D031-4A7F-BF32-D3E466B3FD24}" type="presParOf" srcId="{B1ADEF67-44D6-4723-AFAB-879D4A457C6E}" destId="{51D62770-C5F8-4075-BE27-60C1A4CBE2C5}" srcOrd="0" destOrd="0" presId="urn:microsoft.com/office/officeart/2005/8/layout/lProcess2"/>
    <dgm:cxn modelId="{666142B3-8D77-4358-9547-6AAB6F8280FA}" type="presParOf" srcId="{B1ADEF67-44D6-4723-AFAB-879D4A457C6E}" destId="{66656B8E-5F3E-4DB0-981A-F43162B1AE32}" srcOrd="1" destOrd="0" presId="urn:microsoft.com/office/officeart/2005/8/layout/lProcess2"/>
    <dgm:cxn modelId="{8976EB42-A634-4206-A5D0-BDAF64DED0E4}" type="presParOf" srcId="{B1ADEF67-44D6-4723-AFAB-879D4A457C6E}" destId="{8A37B928-30E9-43BC-A847-AE561FBF952A}" srcOrd="2" destOrd="0" presId="urn:microsoft.com/office/officeart/2005/8/layout/lProcess2"/>
    <dgm:cxn modelId="{DBB13351-9602-4FBD-9262-B958666A98D6}" type="presParOf" srcId="{8A37B928-30E9-43BC-A847-AE561FBF952A}" destId="{9557E632-2BA8-46AC-A154-142FB952CBAB}" srcOrd="0" destOrd="0" presId="urn:microsoft.com/office/officeart/2005/8/layout/lProcess2"/>
    <dgm:cxn modelId="{524851FA-2968-4F4E-A07C-3DA2B7534660}" type="presParOf" srcId="{9557E632-2BA8-46AC-A154-142FB952CBAB}" destId="{0DFBE6C9-BAFD-4D71-88A5-80D5B87C3607}" srcOrd="0" destOrd="0" presId="urn:microsoft.com/office/officeart/2005/8/layout/lProcess2"/>
    <dgm:cxn modelId="{38AD2DAE-DC63-4AF3-835B-143848B27A83}" type="presParOf" srcId="{9557E632-2BA8-46AC-A154-142FB952CBAB}" destId="{9A9277FF-862A-4309-B566-48A5FAB645D8}" srcOrd="1" destOrd="0" presId="urn:microsoft.com/office/officeart/2005/8/layout/lProcess2"/>
    <dgm:cxn modelId="{B1E46C5A-AB67-4229-907E-7D674F483EDE}" type="presParOf" srcId="{9557E632-2BA8-46AC-A154-142FB952CBAB}" destId="{D6BAC45E-B603-4C8D-8C37-69FC8073A3B7}" srcOrd="2" destOrd="0" presId="urn:microsoft.com/office/officeart/2005/8/layout/lProcess2"/>
    <dgm:cxn modelId="{CFCDCCDD-7DF6-40DB-912B-B2034DF4F209}" type="presParOf" srcId="{9557E632-2BA8-46AC-A154-142FB952CBAB}" destId="{FBED2BC9-5757-475C-A9A3-D99A9FBD513A}" srcOrd="3" destOrd="0" presId="urn:microsoft.com/office/officeart/2005/8/layout/lProcess2"/>
    <dgm:cxn modelId="{D6D9720C-8440-4C0E-A60C-919205EFE6DB}" type="presParOf" srcId="{9557E632-2BA8-46AC-A154-142FB952CBAB}" destId="{D025580A-B671-4CC5-9784-AB70A5C4E7FA}" srcOrd="4" destOrd="0" presId="urn:microsoft.com/office/officeart/2005/8/layout/lProcess2"/>
    <dgm:cxn modelId="{9DE664F9-7E75-4A0D-BE45-322FE98154B5}" type="presParOf" srcId="{315B963D-C454-4949-939E-F0A78B229464}" destId="{B7594341-F28A-4E50-8DCA-80F258B8DA29}" srcOrd="1" destOrd="0" presId="urn:microsoft.com/office/officeart/2005/8/layout/lProcess2"/>
    <dgm:cxn modelId="{23AFF4AD-D688-4533-B8A4-A0EB815FFF5F}" type="presParOf" srcId="{315B963D-C454-4949-939E-F0A78B229464}" destId="{59CDCB67-BDBC-410E-9BED-E654B04B75AB}" srcOrd="2" destOrd="0" presId="urn:microsoft.com/office/officeart/2005/8/layout/lProcess2"/>
    <dgm:cxn modelId="{C1973AF2-7572-4475-BF37-C4BBC2C3B8D5}" type="presParOf" srcId="{59CDCB67-BDBC-410E-9BED-E654B04B75AB}" destId="{7AA017A1-5AEE-4D0E-83B4-E6B30D285BEF}" srcOrd="0" destOrd="0" presId="urn:microsoft.com/office/officeart/2005/8/layout/lProcess2"/>
    <dgm:cxn modelId="{D6D0FAB9-E3BC-4736-B76C-F661A77D384B}" type="presParOf" srcId="{59CDCB67-BDBC-410E-9BED-E654B04B75AB}" destId="{4060F4A6-8B87-43FD-B994-B8C4AA270007}" srcOrd="1" destOrd="0" presId="urn:microsoft.com/office/officeart/2005/8/layout/lProcess2"/>
    <dgm:cxn modelId="{0A8813E2-0BA9-4D5E-AC2F-E5DE0F841A1E}" type="presParOf" srcId="{59CDCB67-BDBC-410E-9BED-E654B04B75AB}" destId="{1400F866-4DBE-4BF1-A035-42C5E1B15C0C}" srcOrd="2" destOrd="0" presId="urn:microsoft.com/office/officeart/2005/8/layout/lProcess2"/>
    <dgm:cxn modelId="{48FCD887-AD17-4F0D-BC0C-1A7EEB80D20C}" type="presParOf" srcId="{1400F866-4DBE-4BF1-A035-42C5E1B15C0C}" destId="{662A0869-E6CC-423D-A159-25703F34357F}" srcOrd="0" destOrd="0" presId="urn:microsoft.com/office/officeart/2005/8/layout/lProcess2"/>
    <dgm:cxn modelId="{B8532F81-E195-4926-B448-D578654BDB6C}" type="presParOf" srcId="{662A0869-E6CC-423D-A159-25703F34357F}" destId="{E3FD7A0B-42EC-4A49-8511-2EBC38057996}" srcOrd="0" destOrd="0" presId="urn:microsoft.com/office/officeart/2005/8/layout/lProcess2"/>
    <dgm:cxn modelId="{D81D0575-D6A8-4C83-A1FE-8796863DBDDC}" type="presParOf" srcId="{662A0869-E6CC-423D-A159-25703F34357F}" destId="{C95C4579-A716-4A07-93A2-FC3212C6A963}" srcOrd="1" destOrd="0" presId="urn:microsoft.com/office/officeart/2005/8/layout/lProcess2"/>
    <dgm:cxn modelId="{3A6D9B41-1FF8-470C-BA3F-78E59064ED95}" type="presParOf" srcId="{662A0869-E6CC-423D-A159-25703F34357F}" destId="{C245E16F-8E7D-4229-AEBB-931C4D38298F}" srcOrd="2" destOrd="0" presId="urn:microsoft.com/office/officeart/2005/8/layout/lProcess2"/>
    <dgm:cxn modelId="{CF7A5CDF-DB53-4864-B504-4454EF470389}" type="presParOf" srcId="{315B963D-C454-4949-939E-F0A78B229464}" destId="{00D5CB7E-C7EF-4DD2-A4FD-67623A066BFC}" srcOrd="3" destOrd="0" presId="urn:microsoft.com/office/officeart/2005/8/layout/lProcess2"/>
    <dgm:cxn modelId="{E7BCBB5D-1859-4CBB-B075-BA4AB59C0F1C}" type="presParOf" srcId="{315B963D-C454-4949-939E-F0A78B229464}" destId="{79DDBF5C-B148-44E1-8A07-CA55194BF66F}" srcOrd="4" destOrd="0" presId="urn:microsoft.com/office/officeart/2005/8/layout/lProcess2"/>
    <dgm:cxn modelId="{E5BC5209-FC86-4A63-A9DF-DD15552B901A}" type="presParOf" srcId="{79DDBF5C-B148-44E1-8A07-CA55194BF66F}" destId="{2774E3A7-AA66-4DAD-8CC2-2C719EF85E3A}" srcOrd="0" destOrd="0" presId="urn:microsoft.com/office/officeart/2005/8/layout/lProcess2"/>
    <dgm:cxn modelId="{8DD0A91B-48BF-4314-A003-83012AFDD930}" type="presParOf" srcId="{79DDBF5C-B148-44E1-8A07-CA55194BF66F}" destId="{B2641883-40F8-4E71-8AA8-EABD5AEC5204}" srcOrd="1" destOrd="0" presId="urn:microsoft.com/office/officeart/2005/8/layout/lProcess2"/>
    <dgm:cxn modelId="{B08B4DD1-49A4-4603-B68B-8876902BCAEC}" type="presParOf" srcId="{79DDBF5C-B148-44E1-8A07-CA55194BF66F}" destId="{FEEF2A1A-CF66-43A3-98C5-0199184B34DC}" srcOrd="2" destOrd="0" presId="urn:microsoft.com/office/officeart/2005/8/layout/lProcess2"/>
    <dgm:cxn modelId="{D8702F97-EA5B-41B6-B72E-4B2BC2944794}" type="presParOf" srcId="{FEEF2A1A-CF66-43A3-98C5-0199184B34DC}" destId="{59DA7F9A-95B2-44F7-A1C7-B2D210840EF6}" srcOrd="0" destOrd="0" presId="urn:microsoft.com/office/officeart/2005/8/layout/lProcess2"/>
    <dgm:cxn modelId="{826AEE8A-80EF-4610-A314-B21AE5452DBF}" type="presParOf" srcId="{59DA7F9A-95B2-44F7-A1C7-B2D210840EF6}" destId="{4C4F470C-4431-46B8-A0B4-9949346C07C3}" srcOrd="0" destOrd="0" presId="urn:microsoft.com/office/officeart/2005/8/layout/lProcess2"/>
    <dgm:cxn modelId="{EF0C204D-20CC-488D-9D47-1406B7CE2F48}" type="presParOf" srcId="{59DA7F9A-95B2-44F7-A1C7-B2D210840EF6}" destId="{D8FFF9A8-F1F7-480C-A947-A4C5589ED0D1}" srcOrd="1" destOrd="0" presId="urn:microsoft.com/office/officeart/2005/8/layout/lProcess2"/>
    <dgm:cxn modelId="{9EFAEE5B-BECA-4AE6-8544-12D96902CCEE}" type="presParOf" srcId="{59DA7F9A-95B2-44F7-A1C7-B2D210840EF6}" destId="{D145A082-9579-4C8D-B857-B0320AB933E4}" srcOrd="2" destOrd="0" presId="urn:microsoft.com/office/officeart/2005/8/layout/lProcess2"/>
    <dgm:cxn modelId="{F2245CFC-30A9-4E1E-9512-EDEF4A76ACA4}" type="presParOf" srcId="{315B963D-C454-4949-939E-F0A78B229464}" destId="{D1887129-F080-4898-B622-2B50B59830F8}" srcOrd="5" destOrd="0" presId="urn:microsoft.com/office/officeart/2005/8/layout/lProcess2"/>
    <dgm:cxn modelId="{2BCD094E-FAB6-4386-92EC-655254A93416}" type="presParOf" srcId="{315B963D-C454-4949-939E-F0A78B229464}" destId="{72FC6182-9709-4B8F-BCD0-133C1E219CB8}" srcOrd="6" destOrd="0" presId="urn:microsoft.com/office/officeart/2005/8/layout/lProcess2"/>
    <dgm:cxn modelId="{2027694A-28ED-4C52-851C-C5D8332CADF9}" type="presParOf" srcId="{72FC6182-9709-4B8F-BCD0-133C1E219CB8}" destId="{F0FEEA09-DD9A-4561-A32B-6792E224B907}" srcOrd="0" destOrd="0" presId="urn:microsoft.com/office/officeart/2005/8/layout/lProcess2"/>
    <dgm:cxn modelId="{008B0F75-BBBE-47B6-831F-EC2756FE84DE}" type="presParOf" srcId="{72FC6182-9709-4B8F-BCD0-133C1E219CB8}" destId="{953D483D-F705-4798-AD20-B15D181277DC}" srcOrd="1" destOrd="0" presId="urn:microsoft.com/office/officeart/2005/8/layout/lProcess2"/>
    <dgm:cxn modelId="{CB55216D-2A08-4826-A67F-51E3D313F13A}" type="presParOf" srcId="{72FC6182-9709-4B8F-BCD0-133C1E219CB8}" destId="{67B96AA1-67B3-405F-B5BB-5BB77D790DA8}" srcOrd="2" destOrd="0" presId="urn:microsoft.com/office/officeart/2005/8/layout/lProcess2"/>
    <dgm:cxn modelId="{081FBD2E-6B2E-4CEF-B481-CC712501D449}" type="presParOf" srcId="{67B96AA1-67B3-405F-B5BB-5BB77D790DA8}" destId="{C1F6D63D-286F-41EB-84BD-06008CE69916}" srcOrd="0" destOrd="0" presId="urn:microsoft.com/office/officeart/2005/8/layout/lProcess2"/>
    <dgm:cxn modelId="{66BF94AB-C49B-40BD-8105-EC0299D6A421}" type="presParOf" srcId="{C1F6D63D-286F-41EB-84BD-06008CE69916}" destId="{C1524199-CBD3-44FC-B4AF-8EB950B288B7}" srcOrd="0" destOrd="0" presId="urn:microsoft.com/office/officeart/2005/8/layout/lProcess2"/>
    <dgm:cxn modelId="{8A48C391-92F2-4F58-8832-DBF25EAB67FB}" type="presParOf" srcId="{C1F6D63D-286F-41EB-84BD-06008CE69916}" destId="{0EC6FE30-8C1A-4382-92A6-58E64F91AA0A}" srcOrd="1" destOrd="0" presId="urn:microsoft.com/office/officeart/2005/8/layout/lProcess2"/>
    <dgm:cxn modelId="{BD9B32FF-422D-4537-B0B4-3A744661E313}" type="presParOf" srcId="{C1F6D63D-286F-41EB-84BD-06008CE69916}" destId="{16548F3A-31EC-42DF-AB71-93C0B891F31F}" srcOrd="2" destOrd="0" presId="urn:microsoft.com/office/officeart/2005/8/layout/lProcess2"/>
    <dgm:cxn modelId="{9AA2936A-5CB9-413A-BFED-76B6DCD4EB69}" type="presParOf" srcId="{315B963D-C454-4949-939E-F0A78B229464}" destId="{699DD99C-3C69-40A0-8BCB-DC48AA0F4C4C}" srcOrd="7" destOrd="0" presId="urn:microsoft.com/office/officeart/2005/8/layout/lProcess2"/>
    <dgm:cxn modelId="{52D94E9A-0CDC-4BD0-BF9A-874E7473E439}" type="presParOf" srcId="{315B963D-C454-4949-939E-F0A78B229464}" destId="{E2A3D178-DFBC-4189-90DB-C13C982EE7CB}" srcOrd="8" destOrd="0" presId="urn:microsoft.com/office/officeart/2005/8/layout/lProcess2"/>
    <dgm:cxn modelId="{FA15617A-2825-439F-9419-D83C722C8279}" type="presParOf" srcId="{E2A3D178-DFBC-4189-90DB-C13C982EE7CB}" destId="{1108BFE4-0569-4CA1-8265-DA229EA607DD}" srcOrd="0" destOrd="0" presId="urn:microsoft.com/office/officeart/2005/8/layout/lProcess2"/>
    <dgm:cxn modelId="{CB1E6740-68F7-4374-8F6D-5639160A1191}" type="presParOf" srcId="{E2A3D178-DFBC-4189-90DB-C13C982EE7CB}" destId="{9B1E8F18-26E5-4E79-9AC7-72506BAD76E2}" srcOrd="1" destOrd="0" presId="urn:microsoft.com/office/officeart/2005/8/layout/lProcess2"/>
    <dgm:cxn modelId="{C6095463-4ED1-45A0-9216-6F7A09221942}" type="presParOf" srcId="{E2A3D178-DFBC-4189-90DB-C13C982EE7CB}" destId="{38D500C1-A347-4CDE-A479-B886F6CD3B43}" srcOrd="2" destOrd="0" presId="urn:microsoft.com/office/officeart/2005/8/layout/lProcess2"/>
    <dgm:cxn modelId="{1BDDD43A-DD52-4918-89BB-B01391311738}" type="presParOf" srcId="{38D500C1-A347-4CDE-A479-B886F6CD3B43}" destId="{88AADCB2-A40B-46A1-8376-A80CE9F5C537}" srcOrd="0" destOrd="0" presId="urn:microsoft.com/office/officeart/2005/8/layout/lProcess2"/>
    <dgm:cxn modelId="{069846A4-D40D-4753-86DE-AED8545C44EB}" type="presParOf" srcId="{88AADCB2-A40B-46A1-8376-A80CE9F5C537}" destId="{3DF90876-EDAE-4089-8563-6AE99F540B99}" srcOrd="0" destOrd="0" presId="urn:microsoft.com/office/officeart/2005/8/layout/lProcess2"/>
    <dgm:cxn modelId="{5D37A0AB-AB82-44CD-AF01-0A1BC7686F74}" type="presParOf" srcId="{88AADCB2-A40B-46A1-8376-A80CE9F5C537}" destId="{0DC84E32-E358-4819-82C6-AC627887B206}" srcOrd="1" destOrd="0" presId="urn:microsoft.com/office/officeart/2005/8/layout/lProcess2"/>
    <dgm:cxn modelId="{5B1ECB22-EDDD-44DA-B5FC-45B59046AC22}" type="presParOf" srcId="{88AADCB2-A40B-46A1-8376-A80CE9F5C537}" destId="{2057F308-F99A-4ABC-8811-63BE97B8869C}" srcOrd="2" destOrd="0" presId="urn:microsoft.com/office/officeart/2005/8/layout/lProcess2"/>
    <dgm:cxn modelId="{9922F8F4-D49F-4EB3-9C66-C1EDE3611BBC}" type="presParOf" srcId="{315B963D-C454-4949-939E-F0A78B229464}" destId="{60FE377F-2852-411E-AFFF-3599C0A1535A}" srcOrd="9" destOrd="0" presId="urn:microsoft.com/office/officeart/2005/8/layout/lProcess2"/>
    <dgm:cxn modelId="{8C411490-E475-41BC-8A66-E0F227CBF3AC}" type="presParOf" srcId="{315B963D-C454-4949-939E-F0A78B229464}" destId="{BB4D2C6F-9D4A-4DCD-B180-5EF4DAB6D9E1}" srcOrd="10" destOrd="0" presId="urn:microsoft.com/office/officeart/2005/8/layout/lProcess2"/>
    <dgm:cxn modelId="{C62F04B0-A261-42EF-95F7-B0E8878A0429}" type="presParOf" srcId="{BB4D2C6F-9D4A-4DCD-B180-5EF4DAB6D9E1}" destId="{AEAE75BF-178E-42C4-B831-C2981A72A44B}" srcOrd="0" destOrd="0" presId="urn:microsoft.com/office/officeart/2005/8/layout/lProcess2"/>
    <dgm:cxn modelId="{7993B8B0-DAA0-4BA4-BE24-B94860E9E13E}" type="presParOf" srcId="{BB4D2C6F-9D4A-4DCD-B180-5EF4DAB6D9E1}" destId="{AE51A162-6B2A-4E98-A303-8253EF342327}" srcOrd="1" destOrd="0" presId="urn:microsoft.com/office/officeart/2005/8/layout/lProcess2"/>
    <dgm:cxn modelId="{CFA5905B-4617-4A42-8B30-B792C0C2AE19}" type="presParOf" srcId="{BB4D2C6F-9D4A-4DCD-B180-5EF4DAB6D9E1}" destId="{9B97189C-72F6-4715-A8D6-FA22E432F589}" srcOrd="2" destOrd="0" presId="urn:microsoft.com/office/officeart/2005/8/layout/lProcess2"/>
    <dgm:cxn modelId="{D72EB43F-3592-4634-BCB6-898D4201482D}" type="presParOf" srcId="{9B97189C-72F6-4715-A8D6-FA22E432F589}" destId="{3C275DD3-209C-4EB9-8C39-D1BDDB240CB9}" srcOrd="0" destOrd="0" presId="urn:microsoft.com/office/officeart/2005/8/layout/lProcess2"/>
    <dgm:cxn modelId="{2C214241-8D99-48AD-9675-E84D68D02D80}" type="presParOf" srcId="{3C275DD3-209C-4EB9-8C39-D1BDDB240CB9}" destId="{BFD62C5C-C5BD-42A4-AAA6-5DDDFAE6EDCC}" srcOrd="0" destOrd="0" presId="urn:microsoft.com/office/officeart/2005/8/layout/lProcess2"/>
    <dgm:cxn modelId="{09B83704-ED33-4EDD-BE36-443FF59C78AF}" type="presParOf" srcId="{3C275DD3-209C-4EB9-8C39-D1BDDB240CB9}" destId="{BAE6F0DF-A2B7-4F8D-93E0-96E2B811BCDD}" srcOrd="1" destOrd="0" presId="urn:microsoft.com/office/officeart/2005/8/layout/lProcess2"/>
    <dgm:cxn modelId="{93C466CF-87EB-46E8-AF2A-E4E4E777EFA7}" type="presParOf" srcId="{3C275DD3-209C-4EB9-8C39-D1BDDB240CB9}" destId="{5BCCC9CD-CD63-40DD-9408-18E5798C6481}"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85DD98-4207-44D3-A177-F41B0545FBF8}"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NZ"/>
        </a:p>
      </dgm:t>
    </dgm:pt>
    <dgm:pt modelId="{5D6F1669-4D7F-43C5-AF57-F51501AD8A64}">
      <dgm:prSet/>
      <dgm:spPr/>
      <dgm:t>
        <a:bodyPr/>
        <a:lstStyle/>
        <a:p>
          <a:r>
            <a:rPr lang="en-NZ" b="1" dirty="0"/>
            <a:t>There is a clearly identified policy problem / opportunity and an understanding of its effect.</a:t>
          </a:r>
        </a:p>
      </dgm:t>
    </dgm:pt>
    <dgm:pt modelId="{50ACDCC7-5333-4D5F-A80E-EB509E16BB23}" type="parTrans" cxnId="{90494D68-C11A-4F5D-905A-AC45E19AFA02}">
      <dgm:prSet/>
      <dgm:spPr/>
      <dgm:t>
        <a:bodyPr/>
        <a:lstStyle/>
        <a:p>
          <a:endParaRPr lang="en-NZ"/>
        </a:p>
      </dgm:t>
    </dgm:pt>
    <dgm:pt modelId="{4F642AAC-C753-4B1F-8FB1-CACCC4D14678}" type="sibTrans" cxnId="{90494D68-C11A-4F5D-905A-AC45E19AFA02}">
      <dgm:prSet/>
      <dgm:spPr/>
      <dgm:t>
        <a:bodyPr/>
        <a:lstStyle/>
        <a:p>
          <a:endParaRPr lang="en-NZ"/>
        </a:p>
      </dgm:t>
    </dgm:pt>
    <dgm:pt modelId="{8C18BF11-FCCF-4855-A5FB-4E72B059C567}">
      <dgm:prSet/>
      <dgm:spPr/>
      <dgm:t>
        <a:bodyPr/>
        <a:lstStyle/>
        <a:p>
          <a:r>
            <a:rPr lang="en-NZ" b="1" dirty="0"/>
            <a:t>It is clear who must provide information, who will use it and how they will use it.</a:t>
          </a:r>
        </a:p>
      </dgm:t>
    </dgm:pt>
    <dgm:pt modelId="{75FDFD09-70CC-407C-8383-4D1E363C5BBF}" type="parTrans" cxnId="{9DE2954B-B25C-46DF-8C8C-3907DD2E5D75}">
      <dgm:prSet/>
      <dgm:spPr/>
      <dgm:t>
        <a:bodyPr/>
        <a:lstStyle/>
        <a:p>
          <a:endParaRPr lang="en-NZ"/>
        </a:p>
      </dgm:t>
    </dgm:pt>
    <dgm:pt modelId="{3D55E656-6E57-4086-A27E-817FF1B0455A}" type="sibTrans" cxnId="{9DE2954B-B25C-46DF-8C8C-3907DD2E5D75}">
      <dgm:prSet/>
      <dgm:spPr/>
      <dgm:t>
        <a:bodyPr/>
        <a:lstStyle/>
        <a:p>
          <a:endParaRPr lang="en-NZ"/>
        </a:p>
      </dgm:t>
    </dgm:pt>
    <dgm:pt modelId="{22044A90-8BAE-446B-B9D1-4226C5C2BE8C}">
      <dgm:prSet/>
      <dgm:spPr/>
      <dgm:t>
        <a:bodyPr/>
        <a:lstStyle/>
        <a:p>
          <a:r>
            <a:rPr lang="en-NZ" b="1" dirty="0"/>
            <a:t>The capturing and/or publishing or use of information by the government will meet the policy need or will underpin another intervention that will.</a:t>
          </a:r>
        </a:p>
      </dgm:t>
    </dgm:pt>
    <dgm:pt modelId="{6435742E-D534-4D4D-93EA-AB04DD5B4111}" type="parTrans" cxnId="{5ED74DD5-3EA4-4820-ACDB-8EE13BC6FC63}">
      <dgm:prSet/>
      <dgm:spPr/>
      <dgm:t>
        <a:bodyPr/>
        <a:lstStyle/>
        <a:p>
          <a:endParaRPr lang="en-NZ"/>
        </a:p>
      </dgm:t>
    </dgm:pt>
    <dgm:pt modelId="{DEF2AB43-E218-45E9-ACBF-124F95D72876}" type="sibTrans" cxnId="{5ED74DD5-3EA4-4820-ACDB-8EE13BC6FC63}">
      <dgm:prSet/>
      <dgm:spPr/>
      <dgm:t>
        <a:bodyPr/>
        <a:lstStyle/>
        <a:p>
          <a:endParaRPr lang="en-NZ"/>
        </a:p>
      </dgm:t>
    </dgm:pt>
    <dgm:pt modelId="{BF745CAC-F6AD-4D5A-8F02-6C4AC6ADAA4D}">
      <dgm:prSet/>
      <dgm:spPr/>
      <dgm:t>
        <a:bodyPr/>
        <a:lstStyle/>
        <a:p>
          <a:r>
            <a:rPr lang="en-NZ" b="1"/>
            <a:t>There is a regulatory home for the registry regime.</a:t>
          </a:r>
        </a:p>
      </dgm:t>
    </dgm:pt>
    <dgm:pt modelId="{9046BC6C-1AAE-4F2D-A23D-5907C5A5A92C}" type="parTrans" cxnId="{A411177F-EE44-4E66-91DE-ED80A9861059}">
      <dgm:prSet/>
      <dgm:spPr/>
      <dgm:t>
        <a:bodyPr/>
        <a:lstStyle/>
        <a:p>
          <a:endParaRPr lang="en-NZ"/>
        </a:p>
      </dgm:t>
    </dgm:pt>
    <dgm:pt modelId="{F1CCA95F-7DB2-482E-AC63-803BD017D05D}" type="sibTrans" cxnId="{A411177F-EE44-4E66-91DE-ED80A9861059}">
      <dgm:prSet/>
      <dgm:spPr/>
      <dgm:t>
        <a:bodyPr/>
        <a:lstStyle/>
        <a:p>
          <a:endParaRPr lang="en-NZ"/>
        </a:p>
      </dgm:t>
    </dgm:pt>
    <dgm:pt modelId="{929A6100-4CE7-4D2B-9A07-2C0CD03B59A7}">
      <dgm:prSet/>
      <dgm:spPr/>
      <dgm:t>
        <a:bodyPr/>
        <a:lstStyle/>
        <a:p>
          <a:r>
            <a:rPr lang="en-NZ" b="1" dirty="0"/>
            <a:t>The lifetime costs of the registry regime (establishment and ongoing) can be met.</a:t>
          </a:r>
        </a:p>
      </dgm:t>
    </dgm:pt>
    <dgm:pt modelId="{A56D8B0B-B410-40E9-B2E1-D42B81116C1A}" type="parTrans" cxnId="{D9556A74-7B17-4C07-86AE-0FF2CF1DCB93}">
      <dgm:prSet/>
      <dgm:spPr/>
      <dgm:t>
        <a:bodyPr/>
        <a:lstStyle/>
        <a:p>
          <a:endParaRPr lang="en-NZ"/>
        </a:p>
      </dgm:t>
    </dgm:pt>
    <dgm:pt modelId="{9A3E0BF0-18F3-4D89-BB10-BEAFE6247D5D}" type="sibTrans" cxnId="{D9556A74-7B17-4C07-86AE-0FF2CF1DCB93}">
      <dgm:prSet/>
      <dgm:spPr/>
      <dgm:t>
        <a:bodyPr/>
        <a:lstStyle/>
        <a:p>
          <a:endParaRPr lang="en-NZ"/>
        </a:p>
      </dgm:t>
    </dgm:pt>
    <dgm:pt modelId="{1FC51C82-8AE9-4DA8-B1F4-3B6DDD4C3181}" type="pres">
      <dgm:prSet presAssocID="{E785DD98-4207-44D3-A177-F41B0545FBF8}" presName="Name0" presStyleCnt="0">
        <dgm:presLayoutVars>
          <dgm:dir/>
          <dgm:resizeHandles val="exact"/>
        </dgm:presLayoutVars>
      </dgm:prSet>
      <dgm:spPr/>
    </dgm:pt>
    <dgm:pt modelId="{E3E1BB67-6572-4D41-A9FE-0DEE1254B44E}" type="pres">
      <dgm:prSet presAssocID="{5D6F1669-4D7F-43C5-AF57-F51501AD8A64}" presName="parTxOnly" presStyleLbl="node1" presStyleIdx="0" presStyleCnt="5" custScaleY="133392" custLinFactNeighborY="-6673">
        <dgm:presLayoutVars>
          <dgm:bulletEnabled val="1"/>
        </dgm:presLayoutVars>
      </dgm:prSet>
      <dgm:spPr/>
    </dgm:pt>
    <dgm:pt modelId="{B5870941-AD7B-4152-A7E5-B052AE266557}" type="pres">
      <dgm:prSet presAssocID="{4F642AAC-C753-4B1F-8FB1-CACCC4D14678}" presName="parSpace" presStyleCnt="0"/>
      <dgm:spPr/>
    </dgm:pt>
    <dgm:pt modelId="{591CCCE3-42C0-4318-A280-0C1C1BFFC6A7}" type="pres">
      <dgm:prSet presAssocID="{8C18BF11-FCCF-4855-A5FB-4E72B059C567}" presName="parTxOnly" presStyleLbl="node1" presStyleIdx="1" presStyleCnt="5" custScaleY="133392" custLinFactNeighborY="-6673">
        <dgm:presLayoutVars>
          <dgm:bulletEnabled val="1"/>
        </dgm:presLayoutVars>
      </dgm:prSet>
      <dgm:spPr/>
    </dgm:pt>
    <dgm:pt modelId="{2389147E-6625-402E-BB78-84D1525455C5}" type="pres">
      <dgm:prSet presAssocID="{3D55E656-6E57-4086-A27E-817FF1B0455A}" presName="parSpace" presStyleCnt="0"/>
      <dgm:spPr/>
    </dgm:pt>
    <dgm:pt modelId="{B1E1212C-D1D7-4594-95FD-7B885CF927F9}" type="pres">
      <dgm:prSet presAssocID="{22044A90-8BAE-446B-B9D1-4226C5C2BE8C}" presName="parTxOnly" presStyleLbl="node1" presStyleIdx="2" presStyleCnt="5" custScaleY="133392" custLinFactNeighborY="-6673">
        <dgm:presLayoutVars>
          <dgm:bulletEnabled val="1"/>
        </dgm:presLayoutVars>
      </dgm:prSet>
      <dgm:spPr/>
    </dgm:pt>
    <dgm:pt modelId="{4B08F7FC-EDDC-4054-BE18-CFEE97EA939B}" type="pres">
      <dgm:prSet presAssocID="{DEF2AB43-E218-45E9-ACBF-124F95D72876}" presName="parSpace" presStyleCnt="0"/>
      <dgm:spPr/>
    </dgm:pt>
    <dgm:pt modelId="{89044CD8-939B-46F8-978F-44DDBE6D00CA}" type="pres">
      <dgm:prSet presAssocID="{BF745CAC-F6AD-4D5A-8F02-6C4AC6ADAA4D}" presName="parTxOnly" presStyleLbl="node1" presStyleIdx="3" presStyleCnt="5" custScaleY="133392" custLinFactNeighborY="-6673">
        <dgm:presLayoutVars>
          <dgm:bulletEnabled val="1"/>
        </dgm:presLayoutVars>
      </dgm:prSet>
      <dgm:spPr/>
    </dgm:pt>
    <dgm:pt modelId="{376895F3-8DB6-4198-898B-722C3E77E13C}" type="pres">
      <dgm:prSet presAssocID="{F1CCA95F-7DB2-482E-AC63-803BD017D05D}" presName="parSpace" presStyleCnt="0"/>
      <dgm:spPr/>
    </dgm:pt>
    <dgm:pt modelId="{C61C2FAB-7D3B-42E1-B400-5B520ECC9AD5}" type="pres">
      <dgm:prSet presAssocID="{929A6100-4CE7-4D2B-9A07-2C0CD03B59A7}" presName="parTxOnly" presStyleLbl="node1" presStyleIdx="4" presStyleCnt="5" custScaleY="133392" custLinFactNeighborY="-6673">
        <dgm:presLayoutVars>
          <dgm:bulletEnabled val="1"/>
        </dgm:presLayoutVars>
      </dgm:prSet>
      <dgm:spPr/>
    </dgm:pt>
  </dgm:ptLst>
  <dgm:cxnLst>
    <dgm:cxn modelId="{90494D68-C11A-4F5D-905A-AC45E19AFA02}" srcId="{E785DD98-4207-44D3-A177-F41B0545FBF8}" destId="{5D6F1669-4D7F-43C5-AF57-F51501AD8A64}" srcOrd="0" destOrd="0" parTransId="{50ACDCC7-5333-4D5F-A80E-EB509E16BB23}" sibTransId="{4F642AAC-C753-4B1F-8FB1-CACCC4D14678}"/>
    <dgm:cxn modelId="{9DE2954B-B25C-46DF-8C8C-3907DD2E5D75}" srcId="{E785DD98-4207-44D3-A177-F41B0545FBF8}" destId="{8C18BF11-FCCF-4855-A5FB-4E72B059C567}" srcOrd="1" destOrd="0" parTransId="{75FDFD09-70CC-407C-8383-4D1E363C5BBF}" sibTransId="{3D55E656-6E57-4086-A27E-817FF1B0455A}"/>
    <dgm:cxn modelId="{D9556A74-7B17-4C07-86AE-0FF2CF1DCB93}" srcId="{E785DD98-4207-44D3-A177-F41B0545FBF8}" destId="{929A6100-4CE7-4D2B-9A07-2C0CD03B59A7}" srcOrd="4" destOrd="0" parTransId="{A56D8B0B-B410-40E9-B2E1-D42B81116C1A}" sibTransId="{9A3E0BF0-18F3-4D89-BB10-BEAFE6247D5D}"/>
    <dgm:cxn modelId="{A411177F-EE44-4E66-91DE-ED80A9861059}" srcId="{E785DD98-4207-44D3-A177-F41B0545FBF8}" destId="{BF745CAC-F6AD-4D5A-8F02-6C4AC6ADAA4D}" srcOrd="3" destOrd="0" parTransId="{9046BC6C-1AAE-4F2D-A23D-5907C5A5A92C}" sibTransId="{F1CCA95F-7DB2-482E-AC63-803BD017D05D}"/>
    <dgm:cxn modelId="{00EDD69C-BF62-4623-B212-BE310EAF100F}" type="presOf" srcId="{BF745CAC-F6AD-4D5A-8F02-6C4AC6ADAA4D}" destId="{89044CD8-939B-46F8-978F-44DDBE6D00CA}" srcOrd="0" destOrd="0" presId="urn:microsoft.com/office/officeart/2005/8/layout/hChevron3"/>
    <dgm:cxn modelId="{9E30449D-9B6C-40A0-AD41-AD3D4010E505}" type="presOf" srcId="{8C18BF11-FCCF-4855-A5FB-4E72B059C567}" destId="{591CCCE3-42C0-4318-A280-0C1C1BFFC6A7}" srcOrd="0" destOrd="0" presId="urn:microsoft.com/office/officeart/2005/8/layout/hChevron3"/>
    <dgm:cxn modelId="{379CAB9F-1F6E-4A90-9C28-3E6529A310CC}" type="presOf" srcId="{929A6100-4CE7-4D2B-9A07-2C0CD03B59A7}" destId="{C61C2FAB-7D3B-42E1-B400-5B520ECC9AD5}" srcOrd="0" destOrd="0" presId="urn:microsoft.com/office/officeart/2005/8/layout/hChevron3"/>
    <dgm:cxn modelId="{3C9BB0CC-D6E7-4754-9341-4F9970BB5ADA}" type="presOf" srcId="{E785DD98-4207-44D3-A177-F41B0545FBF8}" destId="{1FC51C82-8AE9-4DA8-B1F4-3B6DDD4C3181}" srcOrd="0" destOrd="0" presId="urn:microsoft.com/office/officeart/2005/8/layout/hChevron3"/>
    <dgm:cxn modelId="{68E216D1-AB22-4496-8B9A-51E97C765FBF}" type="presOf" srcId="{5D6F1669-4D7F-43C5-AF57-F51501AD8A64}" destId="{E3E1BB67-6572-4D41-A9FE-0DEE1254B44E}" srcOrd="0" destOrd="0" presId="urn:microsoft.com/office/officeart/2005/8/layout/hChevron3"/>
    <dgm:cxn modelId="{5ED74DD5-3EA4-4820-ACDB-8EE13BC6FC63}" srcId="{E785DD98-4207-44D3-A177-F41B0545FBF8}" destId="{22044A90-8BAE-446B-B9D1-4226C5C2BE8C}" srcOrd="2" destOrd="0" parTransId="{6435742E-D534-4D4D-93EA-AB04DD5B4111}" sibTransId="{DEF2AB43-E218-45E9-ACBF-124F95D72876}"/>
    <dgm:cxn modelId="{F004C2F4-17B7-487F-8B7D-7AF469CBC358}" type="presOf" srcId="{22044A90-8BAE-446B-B9D1-4226C5C2BE8C}" destId="{B1E1212C-D1D7-4594-95FD-7B885CF927F9}" srcOrd="0" destOrd="0" presId="urn:microsoft.com/office/officeart/2005/8/layout/hChevron3"/>
    <dgm:cxn modelId="{1BE5CF04-F4A0-4EA1-BA99-69EB90D4B8A9}" type="presParOf" srcId="{1FC51C82-8AE9-4DA8-B1F4-3B6DDD4C3181}" destId="{E3E1BB67-6572-4D41-A9FE-0DEE1254B44E}" srcOrd="0" destOrd="0" presId="urn:microsoft.com/office/officeart/2005/8/layout/hChevron3"/>
    <dgm:cxn modelId="{FB8A3995-4821-4844-B8D0-1F45F63B825E}" type="presParOf" srcId="{1FC51C82-8AE9-4DA8-B1F4-3B6DDD4C3181}" destId="{B5870941-AD7B-4152-A7E5-B052AE266557}" srcOrd="1" destOrd="0" presId="urn:microsoft.com/office/officeart/2005/8/layout/hChevron3"/>
    <dgm:cxn modelId="{98C33741-336A-44FF-A7C4-0BEF9A4A8955}" type="presParOf" srcId="{1FC51C82-8AE9-4DA8-B1F4-3B6DDD4C3181}" destId="{591CCCE3-42C0-4318-A280-0C1C1BFFC6A7}" srcOrd="2" destOrd="0" presId="urn:microsoft.com/office/officeart/2005/8/layout/hChevron3"/>
    <dgm:cxn modelId="{276785E8-D269-4A2B-82C2-421BC6E5D8FE}" type="presParOf" srcId="{1FC51C82-8AE9-4DA8-B1F4-3B6DDD4C3181}" destId="{2389147E-6625-402E-BB78-84D1525455C5}" srcOrd="3" destOrd="0" presId="urn:microsoft.com/office/officeart/2005/8/layout/hChevron3"/>
    <dgm:cxn modelId="{15675C7C-FC32-41CA-8643-4348741B784A}" type="presParOf" srcId="{1FC51C82-8AE9-4DA8-B1F4-3B6DDD4C3181}" destId="{B1E1212C-D1D7-4594-95FD-7B885CF927F9}" srcOrd="4" destOrd="0" presId="urn:microsoft.com/office/officeart/2005/8/layout/hChevron3"/>
    <dgm:cxn modelId="{01ACB43B-7074-412C-ADB6-1EEBA31B11F4}" type="presParOf" srcId="{1FC51C82-8AE9-4DA8-B1F4-3B6DDD4C3181}" destId="{4B08F7FC-EDDC-4054-BE18-CFEE97EA939B}" srcOrd="5" destOrd="0" presId="urn:microsoft.com/office/officeart/2005/8/layout/hChevron3"/>
    <dgm:cxn modelId="{D6758BA7-FDCE-437B-809C-2D734AEAA99D}" type="presParOf" srcId="{1FC51C82-8AE9-4DA8-B1F4-3B6DDD4C3181}" destId="{89044CD8-939B-46F8-978F-44DDBE6D00CA}" srcOrd="6" destOrd="0" presId="urn:microsoft.com/office/officeart/2005/8/layout/hChevron3"/>
    <dgm:cxn modelId="{46EB5135-D1CF-445C-9265-476C1D93B03D}" type="presParOf" srcId="{1FC51C82-8AE9-4DA8-B1F4-3B6DDD4C3181}" destId="{376895F3-8DB6-4198-898B-722C3E77E13C}" srcOrd="7" destOrd="0" presId="urn:microsoft.com/office/officeart/2005/8/layout/hChevron3"/>
    <dgm:cxn modelId="{6A70B442-0987-4884-8EC1-362D1E4D85E0}" type="presParOf" srcId="{1FC51C82-8AE9-4DA8-B1F4-3B6DDD4C3181}" destId="{C61C2FAB-7D3B-42E1-B400-5B520ECC9AD5}"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1BB67-6572-4D41-A9FE-0DEE1254B44E}">
      <dsp:nvSpPr>
        <dsp:cNvPr id="0" name=""/>
        <dsp:cNvSpPr/>
      </dsp:nvSpPr>
      <dsp:spPr>
        <a:xfrm>
          <a:off x="1235" y="0"/>
          <a:ext cx="2410070" cy="814109"/>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028" tIns="112014" rIns="56007" bIns="112014" numCol="1" spcCol="1270" anchor="ctr" anchorCtr="0">
          <a:noAutofit/>
        </a:bodyPr>
        <a:lstStyle/>
        <a:p>
          <a:pPr marL="0" lvl="0" indent="0" algn="ctr" defTabSz="1866900">
            <a:lnSpc>
              <a:spcPct val="90000"/>
            </a:lnSpc>
            <a:spcBef>
              <a:spcPct val="0"/>
            </a:spcBef>
            <a:spcAft>
              <a:spcPct val="35000"/>
            </a:spcAft>
            <a:buNone/>
          </a:pPr>
          <a:r>
            <a:rPr lang="en-NZ" sz="4200" b="1" kern="1200" dirty="0"/>
            <a:t> </a:t>
          </a:r>
        </a:p>
      </dsp:txBody>
      <dsp:txXfrm>
        <a:off x="1235" y="0"/>
        <a:ext cx="2206543" cy="814109"/>
      </dsp:txXfrm>
    </dsp:sp>
    <dsp:sp modelId="{591CCCE3-42C0-4318-A280-0C1C1BFFC6A7}">
      <dsp:nvSpPr>
        <dsp:cNvPr id="0" name=""/>
        <dsp:cNvSpPr/>
      </dsp:nvSpPr>
      <dsp:spPr>
        <a:xfrm>
          <a:off x="1929292" y="0"/>
          <a:ext cx="2410070" cy="814109"/>
        </a:xfrm>
        <a:prstGeom prst="chevron">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112014" rIns="56007" bIns="112014" numCol="1" spcCol="1270" anchor="ctr" anchorCtr="0">
          <a:noAutofit/>
        </a:bodyPr>
        <a:lstStyle/>
        <a:p>
          <a:pPr marL="0" lvl="0" indent="0" algn="ctr" defTabSz="1866900">
            <a:lnSpc>
              <a:spcPct val="90000"/>
            </a:lnSpc>
            <a:spcBef>
              <a:spcPct val="0"/>
            </a:spcBef>
            <a:spcAft>
              <a:spcPct val="35000"/>
            </a:spcAft>
            <a:buNone/>
          </a:pPr>
          <a:r>
            <a:rPr lang="en-NZ" sz="4200" b="1" kern="1200" dirty="0"/>
            <a:t> </a:t>
          </a:r>
        </a:p>
      </dsp:txBody>
      <dsp:txXfrm>
        <a:off x="2336347" y="0"/>
        <a:ext cx="1595961" cy="814109"/>
      </dsp:txXfrm>
    </dsp:sp>
    <dsp:sp modelId="{B1E1212C-D1D7-4594-95FD-7B885CF927F9}">
      <dsp:nvSpPr>
        <dsp:cNvPr id="0" name=""/>
        <dsp:cNvSpPr/>
      </dsp:nvSpPr>
      <dsp:spPr>
        <a:xfrm>
          <a:off x="3857349" y="0"/>
          <a:ext cx="2410070" cy="814109"/>
        </a:xfrm>
        <a:prstGeom prst="chevron">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112014" rIns="56007" bIns="112014" numCol="1" spcCol="1270" anchor="ctr" anchorCtr="0">
          <a:noAutofit/>
        </a:bodyPr>
        <a:lstStyle/>
        <a:p>
          <a:pPr marL="0" lvl="0" indent="0" algn="ctr" defTabSz="1866900">
            <a:lnSpc>
              <a:spcPct val="90000"/>
            </a:lnSpc>
            <a:spcBef>
              <a:spcPct val="0"/>
            </a:spcBef>
            <a:spcAft>
              <a:spcPct val="35000"/>
            </a:spcAft>
            <a:buNone/>
          </a:pPr>
          <a:r>
            <a:rPr lang="en-NZ" sz="4200" b="1" kern="1200" dirty="0"/>
            <a:t> </a:t>
          </a:r>
        </a:p>
      </dsp:txBody>
      <dsp:txXfrm>
        <a:off x="4264404" y="0"/>
        <a:ext cx="1595961" cy="814109"/>
      </dsp:txXfrm>
    </dsp:sp>
    <dsp:sp modelId="{89044CD8-939B-46F8-978F-44DDBE6D00CA}">
      <dsp:nvSpPr>
        <dsp:cNvPr id="0" name=""/>
        <dsp:cNvSpPr/>
      </dsp:nvSpPr>
      <dsp:spPr>
        <a:xfrm>
          <a:off x="5785405" y="0"/>
          <a:ext cx="2410070" cy="814109"/>
        </a:xfrm>
        <a:prstGeom prst="chevron">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112014" rIns="56007" bIns="112014" numCol="1" spcCol="1270" anchor="ctr" anchorCtr="0">
          <a:noAutofit/>
        </a:bodyPr>
        <a:lstStyle/>
        <a:p>
          <a:pPr marL="0" lvl="0" indent="0" algn="ctr" defTabSz="1866900">
            <a:lnSpc>
              <a:spcPct val="90000"/>
            </a:lnSpc>
            <a:spcBef>
              <a:spcPct val="0"/>
            </a:spcBef>
            <a:spcAft>
              <a:spcPct val="35000"/>
            </a:spcAft>
            <a:buNone/>
          </a:pPr>
          <a:r>
            <a:rPr lang="en-NZ" sz="4200" b="1" kern="1200" dirty="0"/>
            <a:t> </a:t>
          </a:r>
        </a:p>
      </dsp:txBody>
      <dsp:txXfrm>
        <a:off x="6192460" y="0"/>
        <a:ext cx="1595961" cy="814109"/>
      </dsp:txXfrm>
    </dsp:sp>
    <dsp:sp modelId="{C61C2FAB-7D3B-42E1-B400-5B520ECC9AD5}">
      <dsp:nvSpPr>
        <dsp:cNvPr id="0" name=""/>
        <dsp:cNvSpPr/>
      </dsp:nvSpPr>
      <dsp:spPr>
        <a:xfrm>
          <a:off x="7713462" y="0"/>
          <a:ext cx="2410070" cy="814109"/>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112014" rIns="56007" bIns="112014" numCol="1" spcCol="1270" anchor="ctr" anchorCtr="0">
          <a:noAutofit/>
        </a:bodyPr>
        <a:lstStyle/>
        <a:p>
          <a:pPr marL="0" lvl="0" indent="0" algn="ctr" defTabSz="1866900">
            <a:lnSpc>
              <a:spcPct val="90000"/>
            </a:lnSpc>
            <a:spcBef>
              <a:spcPct val="0"/>
            </a:spcBef>
            <a:spcAft>
              <a:spcPct val="35000"/>
            </a:spcAft>
            <a:buNone/>
          </a:pPr>
          <a:r>
            <a:rPr lang="en-NZ" sz="4200" b="1" kern="1200" dirty="0"/>
            <a:t> </a:t>
          </a:r>
        </a:p>
      </dsp:txBody>
      <dsp:txXfrm>
        <a:off x="8120517" y="0"/>
        <a:ext cx="1595961" cy="8141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DD22E9-CAF3-4DF8-BB7F-229BAC21A1A1}">
      <dsp:nvSpPr>
        <dsp:cNvPr id="0" name=""/>
        <dsp:cNvSpPr/>
      </dsp:nvSpPr>
      <dsp:spPr>
        <a:xfrm>
          <a:off x="1912612" y="0"/>
          <a:ext cx="1275075" cy="1082274"/>
        </a:xfrm>
        <a:prstGeom prst="trapezoid">
          <a:avLst>
            <a:gd name="adj" fmla="val 58907"/>
          </a:avLst>
        </a:prstGeom>
        <a:solidFill>
          <a:srgbClr val="EE30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1912612" y="0"/>
        <a:ext cx="1275075" cy="1082274"/>
      </dsp:txXfrm>
    </dsp:sp>
    <dsp:sp modelId="{6BF8E66C-BF64-4735-9273-D2866CAAD9BD}">
      <dsp:nvSpPr>
        <dsp:cNvPr id="0" name=""/>
        <dsp:cNvSpPr/>
      </dsp:nvSpPr>
      <dsp:spPr>
        <a:xfrm>
          <a:off x="1275075" y="1082274"/>
          <a:ext cx="2550150" cy="1082274"/>
        </a:xfrm>
        <a:prstGeom prst="trapezoid">
          <a:avLst>
            <a:gd name="adj" fmla="val 58907"/>
          </a:avLst>
        </a:prstGeom>
        <a:solidFill>
          <a:srgbClr val="FF69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1721351" y="1082274"/>
        <a:ext cx="1657597" cy="1082274"/>
      </dsp:txXfrm>
    </dsp:sp>
    <dsp:sp modelId="{05E97BA8-C16C-4969-B575-3D57D1CD84D0}">
      <dsp:nvSpPr>
        <dsp:cNvPr id="0" name=""/>
        <dsp:cNvSpPr/>
      </dsp:nvSpPr>
      <dsp:spPr>
        <a:xfrm>
          <a:off x="637537" y="2164548"/>
          <a:ext cx="3825225" cy="1082274"/>
        </a:xfrm>
        <a:prstGeom prst="trapezoid">
          <a:avLst>
            <a:gd name="adj" fmla="val 58907"/>
          </a:avLst>
        </a:prstGeom>
        <a:solidFill>
          <a:srgbClr val="007EA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1306951" y="2164548"/>
        <a:ext cx="2486396" cy="1082274"/>
      </dsp:txXfrm>
    </dsp:sp>
    <dsp:sp modelId="{3F57BF3F-A3D5-45C0-BC8E-79C6E3FE3A4A}">
      <dsp:nvSpPr>
        <dsp:cNvPr id="0" name=""/>
        <dsp:cNvSpPr/>
      </dsp:nvSpPr>
      <dsp:spPr>
        <a:xfrm>
          <a:off x="0" y="3246822"/>
          <a:ext cx="5100300" cy="1082274"/>
        </a:xfrm>
        <a:prstGeom prst="trapezoid">
          <a:avLst>
            <a:gd name="adj" fmla="val 58907"/>
          </a:avLst>
        </a:prstGeom>
        <a:solidFill>
          <a:srgbClr val="97D7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892552" y="3246822"/>
        <a:ext cx="3315195" cy="10822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62770-C5F8-4075-BE27-60C1A4CBE2C5}">
      <dsp:nvSpPr>
        <dsp:cNvPr id="0" name=""/>
        <dsp:cNvSpPr/>
      </dsp:nvSpPr>
      <dsp:spPr>
        <a:xfrm>
          <a:off x="4367"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a:t>Inputs</a:t>
          </a:r>
          <a:endParaRPr lang="en-NZ" sz="2100" kern="1200" dirty="0"/>
        </a:p>
      </dsp:txBody>
      <dsp:txXfrm>
        <a:off x="4367" y="0"/>
        <a:ext cx="1725317" cy="1637719"/>
      </dsp:txXfrm>
    </dsp:sp>
    <dsp:sp modelId="{0DFBE6C9-BAFD-4D71-88A5-80D5B87C3607}">
      <dsp:nvSpPr>
        <dsp:cNvPr id="0" name=""/>
        <dsp:cNvSpPr/>
      </dsp:nvSpPr>
      <dsp:spPr>
        <a:xfrm>
          <a:off x="176898" y="1638185"/>
          <a:ext cx="1380254" cy="1072487"/>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06680" rIns="142240" bIns="106680" numCol="1" spcCol="1270" anchor="ctr" anchorCtr="0">
          <a:noAutofit/>
        </a:bodyPr>
        <a:lstStyle/>
        <a:p>
          <a:pPr marL="0" lvl="0" indent="0" algn="ctr" defTabSz="2489200">
            <a:lnSpc>
              <a:spcPct val="90000"/>
            </a:lnSpc>
            <a:spcBef>
              <a:spcPct val="0"/>
            </a:spcBef>
            <a:spcAft>
              <a:spcPct val="35000"/>
            </a:spcAft>
            <a:buNone/>
          </a:pPr>
          <a:endParaRPr lang="en-NZ" sz="5600" kern="1200" dirty="0"/>
        </a:p>
      </dsp:txBody>
      <dsp:txXfrm>
        <a:off x="208310" y="1669597"/>
        <a:ext cx="1317430" cy="1009663"/>
      </dsp:txXfrm>
    </dsp:sp>
    <dsp:sp modelId="{D6BAC45E-B603-4C8D-8C37-69FC8073A3B7}">
      <dsp:nvSpPr>
        <dsp:cNvPr id="0" name=""/>
        <dsp:cNvSpPr/>
      </dsp:nvSpPr>
      <dsp:spPr>
        <a:xfrm>
          <a:off x="176898" y="2875671"/>
          <a:ext cx="1380254" cy="1072487"/>
        </a:xfrm>
        <a:prstGeom prst="roundRect">
          <a:avLst>
            <a:gd name="adj" fmla="val 10000"/>
          </a:avLst>
        </a:prstGeom>
        <a:solidFill>
          <a:schemeClr val="accent5">
            <a:hueOff val="-563212"/>
            <a:satOff val="-1452"/>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06680" rIns="142240" bIns="106680" numCol="1" spcCol="1270" anchor="ctr" anchorCtr="0">
          <a:noAutofit/>
        </a:bodyPr>
        <a:lstStyle/>
        <a:p>
          <a:pPr marL="0" lvl="0" indent="0" algn="ctr" defTabSz="2489200">
            <a:lnSpc>
              <a:spcPct val="90000"/>
            </a:lnSpc>
            <a:spcBef>
              <a:spcPct val="0"/>
            </a:spcBef>
            <a:spcAft>
              <a:spcPct val="35000"/>
            </a:spcAft>
            <a:buNone/>
          </a:pPr>
          <a:endParaRPr lang="en-NZ" sz="5600" kern="1200" dirty="0"/>
        </a:p>
      </dsp:txBody>
      <dsp:txXfrm>
        <a:off x="208310" y="2907083"/>
        <a:ext cx="1317430" cy="1009663"/>
      </dsp:txXfrm>
    </dsp:sp>
    <dsp:sp modelId="{D025580A-B671-4CC5-9784-AB70A5C4E7FA}">
      <dsp:nvSpPr>
        <dsp:cNvPr id="0" name=""/>
        <dsp:cNvSpPr/>
      </dsp:nvSpPr>
      <dsp:spPr>
        <a:xfrm>
          <a:off x="176898" y="4113156"/>
          <a:ext cx="1380254" cy="1072487"/>
        </a:xfrm>
        <a:prstGeom prst="roundRect">
          <a:avLst>
            <a:gd name="adj" fmla="val 10000"/>
          </a:avLst>
        </a:prstGeom>
        <a:solidFill>
          <a:schemeClr val="accent5">
            <a:hueOff val="-1126424"/>
            <a:satOff val="-2903"/>
            <a:lumOff val="-196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06680" rIns="142240" bIns="106680" numCol="1" spcCol="1270" anchor="ctr" anchorCtr="0">
          <a:noAutofit/>
        </a:bodyPr>
        <a:lstStyle/>
        <a:p>
          <a:pPr marL="0" lvl="0" indent="0" algn="ctr" defTabSz="2489200">
            <a:lnSpc>
              <a:spcPct val="90000"/>
            </a:lnSpc>
            <a:spcBef>
              <a:spcPct val="0"/>
            </a:spcBef>
            <a:spcAft>
              <a:spcPct val="35000"/>
            </a:spcAft>
            <a:buNone/>
          </a:pPr>
          <a:endParaRPr lang="en-NZ" sz="5600" kern="1200" dirty="0"/>
        </a:p>
      </dsp:txBody>
      <dsp:txXfrm>
        <a:off x="208310" y="4144568"/>
        <a:ext cx="1317430" cy="1009663"/>
      </dsp:txXfrm>
    </dsp:sp>
    <dsp:sp modelId="{7AA017A1-5AEE-4D0E-83B4-E6B30D285BEF}">
      <dsp:nvSpPr>
        <dsp:cNvPr id="0" name=""/>
        <dsp:cNvSpPr/>
      </dsp:nvSpPr>
      <dsp:spPr>
        <a:xfrm>
          <a:off x="1859083"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dirty="0"/>
            <a:t>Activities</a:t>
          </a:r>
        </a:p>
      </dsp:txBody>
      <dsp:txXfrm>
        <a:off x="1859083" y="0"/>
        <a:ext cx="1725317" cy="1637719"/>
      </dsp:txXfrm>
    </dsp:sp>
    <dsp:sp modelId="{E3FD7A0B-42EC-4A49-8511-2EBC38057996}">
      <dsp:nvSpPr>
        <dsp:cNvPr id="0" name=""/>
        <dsp:cNvSpPr/>
      </dsp:nvSpPr>
      <dsp:spPr>
        <a:xfrm>
          <a:off x="2031615" y="1639318"/>
          <a:ext cx="1380254" cy="1645982"/>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2072041" y="1679744"/>
        <a:ext cx="1299402" cy="1565130"/>
      </dsp:txXfrm>
    </dsp:sp>
    <dsp:sp modelId="{C245E16F-8E7D-4229-AEBB-931C4D38298F}">
      <dsp:nvSpPr>
        <dsp:cNvPr id="0" name=""/>
        <dsp:cNvSpPr/>
      </dsp:nvSpPr>
      <dsp:spPr>
        <a:xfrm>
          <a:off x="2031615" y="3538529"/>
          <a:ext cx="1380254" cy="1645982"/>
        </a:xfrm>
        <a:prstGeom prst="roundRect">
          <a:avLst>
            <a:gd name="adj" fmla="val 10000"/>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2072041" y="3578955"/>
        <a:ext cx="1299402" cy="1565130"/>
      </dsp:txXfrm>
    </dsp:sp>
    <dsp:sp modelId="{2774E3A7-AA66-4DAD-8CC2-2C719EF85E3A}">
      <dsp:nvSpPr>
        <dsp:cNvPr id="0" name=""/>
        <dsp:cNvSpPr/>
      </dsp:nvSpPr>
      <dsp:spPr>
        <a:xfrm>
          <a:off x="3713799"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dirty="0"/>
            <a:t>Outputs </a:t>
          </a:r>
          <a:br>
            <a:rPr lang="en-NZ" sz="2100" kern="1200" dirty="0"/>
          </a:br>
          <a:r>
            <a:rPr lang="en-NZ" sz="2100" kern="1200" dirty="0"/>
            <a:t>(&lt; 1 year)</a:t>
          </a:r>
        </a:p>
      </dsp:txBody>
      <dsp:txXfrm>
        <a:off x="3713799" y="0"/>
        <a:ext cx="1725317" cy="1637719"/>
      </dsp:txXfrm>
    </dsp:sp>
    <dsp:sp modelId="{4C4F470C-4431-46B8-A0B4-9949346C07C3}">
      <dsp:nvSpPr>
        <dsp:cNvPr id="0" name=""/>
        <dsp:cNvSpPr/>
      </dsp:nvSpPr>
      <dsp:spPr>
        <a:xfrm>
          <a:off x="3886331" y="1639318"/>
          <a:ext cx="1380254" cy="1645982"/>
        </a:xfrm>
        <a:prstGeom prst="roundRect">
          <a:avLst>
            <a:gd name="adj" fmla="val 10000"/>
          </a:avLst>
        </a:prstGeom>
        <a:solidFill>
          <a:schemeClr val="accent5">
            <a:hueOff val="-2816059"/>
            <a:satOff val="-7258"/>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3926757" y="1679744"/>
        <a:ext cx="1299402" cy="1565130"/>
      </dsp:txXfrm>
    </dsp:sp>
    <dsp:sp modelId="{D145A082-9579-4C8D-B857-B0320AB933E4}">
      <dsp:nvSpPr>
        <dsp:cNvPr id="0" name=""/>
        <dsp:cNvSpPr/>
      </dsp:nvSpPr>
      <dsp:spPr>
        <a:xfrm>
          <a:off x="3886331" y="3538529"/>
          <a:ext cx="1380254" cy="1645982"/>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3926757" y="3578955"/>
        <a:ext cx="1299402" cy="1565130"/>
      </dsp:txXfrm>
    </dsp:sp>
    <dsp:sp modelId="{F0FEEA09-DD9A-4561-A32B-6792E224B907}">
      <dsp:nvSpPr>
        <dsp:cNvPr id="0" name=""/>
        <dsp:cNvSpPr/>
      </dsp:nvSpPr>
      <dsp:spPr>
        <a:xfrm>
          <a:off x="5568516"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dirty="0"/>
            <a:t>Short-medium-term outcomes </a:t>
          </a:r>
          <a:br>
            <a:rPr lang="en-NZ" sz="2100" kern="1200" dirty="0"/>
          </a:br>
          <a:r>
            <a:rPr lang="en-NZ" sz="2100" kern="1200" dirty="0"/>
            <a:t>(1-10 years)</a:t>
          </a:r>
        </a:p>
      </dsp:txBody>
      <dsp:txXfrm>
        <a:off x="5568516" y="0"/>
        <a:ext cx="1725317" cy="1637719"/>
      </dsp:txXfrm>
    </dsp:sp>
    <dsp:sp modelId="{C1524199-CBD3-44FC-B4AF-8EB950B288B7}">
      <dsp:nvSpPr>
        <dsp:cNvPr id="0" name=""/>
        <dsp:cNvSpPr/>
      </dsp:nvSpPr>
      <dsp:spPr>
        <a:xfrm>
          <a:off x="5741048" y="1639318"/>
          <a:ext cx="1380254" cy="1645982"/>
        </a:xfrm>
        <a:prstGeom prst="roundRect">
          <a:avLst>
            <a:gd name="adj" fmla="val 10000"/>
          </a:avLst>
        </a:prstGeom>
        <a:solidFill>
          <a:schemeClr val="accent5">
            <a:hueOff val="-3942483"/>
            <a:satOff val="-10161"/>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5781474" y="1679744"/>
        <a:ext cx="1299402" cy="1565130"/>
      </dsp:txXfrm>
    </dsp:sp>
    <dsp:sp modelId="{16548F3A-31EC-42DF-AB71-93C0B891F31F}">
      <dsp:nvSpPr>
        <dsp:cNvPr id="0" name=""/>
        <dsp:cNvSpPr/>
      </dsp:nvSpPr>
      <dsp:spPr>
        <a:xfrm>
          <a:off x="5741048" y="3538529"/>
          <a:ext cx="1380254" cy="1645982"/>
        </a:xfrm>
        <a:prstGeom prst="roundRect">
          <a:avLst>
            <a:gd name="adj" fmla="val 10000"/>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5781474" y="3578955"/>
        <a:ext cx="1299402" cy="1565130"/>
      </dsp:txXfrm>
    </dsp:sp>
    <dsp:sp modelId="{1108BFE4-0569-4CA1-8265-DA229EA607DD}">
      <dsp:nvSpPr>
        <dsp:cNvPr id="0" name=""/>
        <dsp:cNvSpPr/>
      </dsp:nvSpPr>
      <dsp:spPr>
        <a:xfrm>
          <a:off x="7423232"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dirty="0"/>
            <a:t>Long-term outcomes </a:t>
          </a:r>
          <a:br>
            <a:rPr lang="en-NZ" sz="2100" kern="1200" dirty="0"/>
          </a:br>
          <a:r>
            <a:rPr lang="en-NZ" sz="2100" kern="1200" dirty="0"/>
            <a:t>(&gt; 10 years)</a:t>
          </a:r>
        </a:p>
      </dsp:txBody>
      <dsp:txXfrm>
        <a:off x="7423232" y="0"/>
        <a:ext cx="1725317" cy="1637719"/>
      </dsp:txXfrm>
    </dsp:sp>
    <dsp:sp modelId="{3DF90876-EDAE-4089-8563-6AE99F540B99}">
      <dsp:nvSpPr>
        <dsp:cNvPr id="0" name=""/>
        <dsp:cNvSpPr/>
      </dsp:nvSpPr>
      <dsp:spPr>
        <a:xfrm>
          <a:off x="7595764" y="1639318"/>
          <a:ext cx="1380254" cy="1645982"/>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7636190" y="1679744"/>
        <a:ext cx="1299402" cy="1565130"/>
      </dsp:txXfrm>
    </dsp:sp>
    <dsp:sp modelId="{2057F308-F99A-4ABC-8811-63BE97B8869C}">
      <dsp:nvSpPr>
        <dsp:cNvPr id="0" name=""/>
        <dsp:cNvSpPr/>
      </dsp:nvSpPr>
      <dsp:spPr>
        <a:xfrm>
          <a:off x="7595764" y="3538529"/>
          <a:ext cx="1380254" cy="1645982"/>
        </a:xfrm>
        <a:prstGeom prst="roundRect">
          <a:avLst>
            <a:gd name="adj" fmla="val 10000"/>
          </a:avLst>
        </a:prstGeom>
        <a:solidFill>
          <a:schemeClr val="accent5">
            <a:hueOff val="-5632119"/>
            <a:satOff val="-14516"/>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7636190" y="3578955"/>
        <a:ext cx="1299402" cy="1565130"/>
      </dsp:txXfrm>
    </dsp:sp>
    <dsp:sp modelId="{AEAE75BF-178E-42C4-B831-C2981A72A44B}">
      <dsp:nvSpPr>
        <dsp:cNvPr id="0" name=""/>
        <dsp:cNvSpPr/>
      </dsp:nvSpPr>
      <dsp:spPr>
        <a:xfrm>
          <a:off x="9277949" y="0"/>
          <a:ext cx="1725317" cy="5459064"/>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NZ" sz="2100" kern="1200" dirty="0"/>
            <a:t>Impacts</a:t>
          </a:r>
        </a:p>
      </dsp:txBody>
      <dsp:txXfrm>
        <a:off x="9277949" y="0"/>
        <a:ext cx="1725317" cy="1637719"/>
      </dsp:txXfrm>
    </dsp:sp>
    <dsp:sp modelId="{BFD62C5C-C5BD-42A4-AAA6-5DDDFAE6EDCC}">
      <dsp:nvSpPr>
        <dsp:cNvPr id="0" name=""/>
        <dsp:cNvSpPr/>
      </dsp:nvSpPr>
      <dsp:spPr>
        <a:xfrm>
          <a:off x="9450481" y="1639318"/>
          <a:ext cx="1380254" cy="1645982"/>
        </a:xfrm>
        <a:prstGeom prst="roundRect">
          <a:avLst>
            <a:gd name="adj" fmla="val 10000"/>
          </a:avLst>
        </a:prstGeom>
        <a:solidFill>
          <a:schemeClr val="accent5">
            <a:hueOff val="-6195331"/>
            <a:satOff val="-15967"/>
            <a:lumOff val="-107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9490907" y="1679744"/>
        <a:ext cx="1299402" cy="1565130"/>
      </dsp:txXfrm>
    </dsp:sp>
    <dsp:sp modelId="{5BCCC9CD-CD63-40DD-9408-18E5798C6481}">
      <dsp:nvSpPr>
        <dsp:cNvPr id="0" name=""/>
        <dsp:cNvSpPr/>
      </dsp:nvSpPr>
      <dsp:spPr>
        <a:xfrm>
          <a:off x="9450481" y="3538529"/>
          <a:ext cx="1380254" cy="1645982"/>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NZ" sz="6500" kern="1200" dirty="0"/>
        </a:p>
      </dsp:txBody>
      <dsp:txXfrm>
        <a:off x="9490907" y="3578955"/>
        <a:ext cx="1299402" cy="15651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1BB67-6572-4D41-A9FE-0DEE1254B44E}">
      <dsp:nvSpPr>
        <dsp:cNvPr id="0" name=""/>
        <dsp:cNvSpPr/>
      </dsp:nvSpPr>
      <dsp:spPr>
        <a:xfrm>
          <a:off x="1283" y="1674906"/>
          <a:ext cx="2503102" cy="1335575"/>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13335" bIns="26670" numCol="1" spcCol="1270" anchor="ctr" anchorCtr="0">
          <a:noAutofit/>
        </a:bodyPr>
        <a:lstStyle/>
        <a:p>
          <a:pPr marL="0" lvl="0" indent="0" algn="ctr" defTabSz="444500">
            <a:lnSpc>
              <a:spcPct val="90000"/>
            </a:lnSpc>
            <a:spcBef>
              <a:spcPct val="0"/>
            </a:spcBef>
            <a:spcAft>
              <a:spcPct val="35000"/>
            </a:spcAft>
            <a:buNone/>
          </a:pPr>
          <a:r>
            <a:rPr lang="en-NZ" sz="1000" b="1" kern="1200" dirty="0"/>
            <a:t>There is a clearly identified policy problem / opportunity and an understanding of its effect.</a:t>
          </a:r>
        </a:p>
      </dsp:txBody>
      <dsp:txXfrm>
        <a:off x="1283" y="1674906"/>
        <a:ext cx="2169208" cy="1335575"/>
      </dsp:txXfrm>
    </dsp:sp>
    <dsp:sp modelId="{591CCCE3-42C0-4318-A280-0C1C1BFFC6A7}">
      <dsp:nvSpPr>
        <dsp:cNvPr id="0" name=""/>
        <dsp:cNvSpPr/>
      </dsp:nvSpPr>
      <dsp:spPr>
        <a:xfrm>
          <a:off x="2003765" y="1674906"/>
          <a:ext cx="2503102" cy="1335575"/>
        </a:xfrm>
        <a:prstGeom prst="chevron">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lang="en-NZ" sz="1000" b="1" kern="1200" dirty="0"/>
            <a:t>It is clear who must provide information, who will use it and how they will use it.</a:t>
          </a:r>
        </a:p>
      </dsp:txBody>
      <dsp:txXfrm>
        <a:off x="2671553" y="1674906"/>
        <a:ext cx="1167527" cy="1335575"/>
      </dsp:txXfrm>
    </dsp:sp>
    <dsp:sp modelId="{B1E1212C-D1D7-4594-95FD-7B885CF927F9}">
      <dsp:nvSpPr>
        <dsp:cNvPr id="0" name=""/>
        <dsp:cNvSpPr/>
      </dsp:nvSpPr>
      <dsp:spPr>
        <a:xfrm>
          <a:off x="4006248" y="1674906"/>
          <a:ext cx="2503102" cy="1335575"/>
        </a:xfrm>
        <a:prstGeom prst="chevron">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lang="en-NZ" sz="1000" b="1" kern="1200" dirty="0"/>
            <a:t>The capturing and/or publishing or use of information by the government will meet the policy need or will underpin another intervention that will.</a:t>
          </a:r>
        </a:p>
      </dsp:txBody>
      <dsp:txXfrm>
        <a:off x="4674036" y="1674906"/>
        <a:ext cx="1167527" cy="1335575"/>
      </dsp:txXfrm>
    </dsp:sp>
    <dsp:sp modelId="{89044CD8-939B-46F8-978F-44DDBE6D00CA}">
      <dsp:nvSpPr>
        <dsp:cNvPr id="0" name=""/>
        <dsp:cNvSpPr/>
      </dsp:nvSpPr>
      <dsp:spPr>
        <a:xfrm>
          <a:off x="6008730" y="1674906"/>
          <a:ext cx="2503102" cy="1335575"/>
        </a:xfrm>
        <a:prstGeom prst="chevron">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lang="en-NZ" sz="1000" b="1" kern="1200"/>
            <a:t>There is a regulatory home for the registry regime.</a:t>
          </a:r>
        </a:p>
      </dsp:txBody>
      <dsp:txXfrm>
        <a:off x="6676518" y="1674906"/>
        <a:ext cx="1167527" cy="1335575"/>
      </dsp:txXfrm>
    </dsp:sp>
    <dsp:sp modelId="{C61C2FAB-7D3B-42E1-B400-5B520ECC9AD5}">
      <dsp:nvSpPr>
        <dsp:cNvPr id="0" name=""/>
        <dsp:cNvSpPr/>
      </dsp:nvSpPr>
      <dsp:spPr>
        <a:xfrm>
          <a:off x="8011212" y="1674906"/>
          <a:ext cx="2503102" cy="1335575"/>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lang="en-NZ" sz="1000" b="1" kern="1200" dirty="0"/>
            <a:t>The lifetime costs of the registry regime (establishment and ongoing) can be met.</a:t>
          </a:r>
        </a:p>
      </dsp:txBody>
      <dsp:txXfrm>
        <a:off x="8679000" y="1674906"/>
        <a:ext cx="1167527" cy="1335575"/>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A38BF-6114-C60A-FA9A-50EFFBDE83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2DA499FF-DF72-9224-8F2E-61E8BEE1EC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9E305754-7264-50CE-CB25-5B020A884BF7}"/>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C5B82BE8-600B-D8C3-CCE9-B245C161861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273AD7F-01B8-F26A-9CC4-644C599E0F21}"/>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82853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98D28-FF62-C7C9-A1EF-7663A17C40CC}"/>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0995637-EF2C-4ED9-C993-C6420E80B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E080461-DEE9-C1AF-BF0E-AE819F9E25E6}"/>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3AC4E386-1335-AE01-7223-1335D7AA020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F8D960-3DEB-715C-181F-129559CCDFEA}"/>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27301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E47679-0669-6171-39EF-02226C47D6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DFA2BA3-E072-63D7-706C-41F42E8698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632E74D-CAA0-EEAE-1131-67923CE1E8F3}"/>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1BCD5A70-6490-2C25-09C8-262C6F53C3E6}"/>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B513391-4283-AC61-48D4-22D1B9A854DA}"/>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1941854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8F4C5-1C32-02A5-3321-0724F652D5F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4EF106A2-5F54-B1F2-AE1A-ED315155C3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30E4CA-EB05-1B6B-F72B-066A1BC1F178}"/>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0AEB2E58-1A8B-6EB1-55CB-824BA718F99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8E9041F-FB88-F20C-1FDE-BD14D361089A}"/>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108396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56F78-3BE4-D695-DFAB-9BEC602799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26187C2-784B-A8BE-9824-F8141C7C3E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5AEBFD-32C1-025E-7B89-9CDBBE1CBC67}"/>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7189969D-0963-162E-CB3B-E69CFD176F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80B97D6-73A0-0845-D3AC-0577EB548ED6}"/>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1017460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961DD-30BD-AD14-F68F-F32C1F4503F5}"/>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FF588AE4-44C0-ADA6-79FC-CCAEE1B245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409975BF-EC96-3924-0BD7-69398D1AF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28ABC84-096A-D9D6-69A8-708B508DCF5A}"/>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6" name="Footer Placeholder 5">
            <a:extLst>
              <a:ext uri="{FF2B5EF4-FFF2-40B4-BE49-F238E27FC236}">
                <a16:creationId xmlns:a16="http://schemas.microsoft.com/office/drawing/2014/main" id="{2221DD12-D9FA-423D-983F-EA5FC496283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D85A342-A509-382B-E1AD-4DDA9B1C3975}"/>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49561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714D-E144-C1C4-E8AE-CDB58BDEBB2D}"/>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FA7E08A-38BA-0781-E139-1B93AF00B4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22C6C1-68EA-2153-1136-06D68A523D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6922D09-CDEB-34E6-34AE-9F53F82910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13BBF7-B442-9D56-ABFD-DB9A55FC33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E5123B3-5B5B-784C-C8E5-CE53557B1FA6}"/>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8" name="Footer Placeholder 7">
            <a:extLst>
              <a:ext uri="{FF2B5EF4-FFF2-40B4-BE49-F238E27FC236}">
                <a16:creationId xmlns:a16="http://schemas.microsoft.com/office/drawing/2014/main" id="{CF47D8AA-E230-C8F5-9263-B73CC44C0E52}"/>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FB07D90E-12BB-BF35-76AA-7F06CECF799D}"/>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1812786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66B57-2798-DE9D-6814-DCE9F2646B3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9C077D66-FDF0-C53D-A65F-7A44082B8AC3}"/>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4" name="Footer Placeholder 3">
            <a:extLst>
              <a:ext uri="{FF2B5EF4-FFF2-40B4-BE49-F238E27FC236}">
                <a16:creationId xmlns:a16="http://schemas.microsoft.com/office/drawing/2014/main" id="{35DDAB65-EE2D-0C82-0BB2-FD4B8C837D34}"/>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3E940CB2-C098-A09F-15D4-C47AAE9197A5}"/>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602141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4C30-50AB-41C0-AFC1-E7ACA77C7A94}"/>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3" name="Footer Placeholder 2">
            <a:extLst>
              <a:ext uri="{FF2B5EF4-FFF2-40B4-BE49-F238E27FC236}">
                <a16:creationId xmlns:a16="http://schemas.microsoft.com/office/drawing/2014/main" id="{BC8110E6-9D60-B16A-10B2-6E9100BC8651}"/>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8DB2DD62-0075-A609-0F4F-EB5A03C191C3}"/>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3069581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22715-7F12-35CB-39E4-18BD6C29FF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1A73326A-F3F2-AA80-650C-86D60ED0D3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8663F551-4630-1638-2434-C2F794A240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CBF299-E3BE-C620-2193-DA3674C8A9A1}"/>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6" name="Footer Placeholder 5">
            <a:extLst>
              <a:ext uri="{FF2B5EF4-FFF2-40B4-BE49-F238E27FC236}">
                <a16:creationId xmlns:a16="http://schemas.microsoft.com/office/drawing/2014/main" id="{4112B6BE-C1B7-D2E9-9716-8D9474A3693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3A38B3D-3696-C98C-1943-8B4A5A91A881}"/>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3637463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A8B01-34AF-197A-95BD-FB99256A3A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87877108-090D-5754-3124-AB065D6941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33AC78FB-6EBC-5154-BE06-1928AC9728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941BB7-3172-F4A2-B8D7-9871BD0D2490}"/>
              </a:ext>
            </a:extLst>
          </p:cNvPr>
          <p:cNvSpPr>
            <a:spLocks noGrp="1"/>
          </p:cNvSpPr>
          <p:nvPr>
            <p:ph type="dt" sz="half" idx="10"/>
          </p:nvPr>
        </p:nvSpPr>
        <p:spPr/>
        <p:txBody>
          <a:bodyPr/>
          <a:lstStyle/>
          <a:p>
            <a:fld id="{2E51F8C8-4F4C-49F3-974C-4DFB79673FF4}" type="datetimeFigureOut">
              <a:rPr lang="en-NZ" smtClean="0"/>
              <a:t>15/05/2025</a:t>
            </a:fld>
            <a:endParaRPr lang="en-NZ"/>
          </a:p>
        </p:txBody>
      </p:sp>
      <p:sp>
        <p:nvSpPr>
          <p:cNvPr id="6" name="Footer Placeholder 5">
            <a:extLst>
              <a:ext uri="{FF2B5EF4-FFF2-40B4-BE49-F238E27FC236}">
                <a16:creationId xmlns:a16="http://schemas.microsoft.com/office/drawing/2014/main" id="{A7CE6A09-7821-3DD8-420D-B30E53726C4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6B366EA4-6CBF-C9C8-836D-F8B792CD8252}"/>
              </a:ext>
            </a:extLst>
          </p:cNvPr>
          <p:cNvSpPr>
            <a:spLocks noGrp="1"/>
          </p:cNvSpPr>
          <p:nvPr>
            <p:ph type="sldNum" sz="quarter" idx="12"/>
          </p:nvPr>
        </p:nvSpPr>
        <p:spPr/>
        <p:txBody>
          <a:bodyPr/>
          <a:lstStyle/>
          <a:p>
            <a:fld id="{80550089-5A5E-4E3A-8932-AAB8585705EF}" type="slidenum">
              <a:rPr lang="en-NZ" smtClean="0"/>
              <a:t>‹#›</a:t>
            </a:fld>
            <a:endParaRPr lang="en-NZ"/>
          </a:p>
        </p:txBody>
      </p:sp>
    </p:spTree>
    <p:extLst>
      <p:ext uri="{BB962C8B-B14F-4D97-AF65-F5344CB8AC3E}">
        <p14:creationId xmlns:p14="http://schemas.microsoft.com/office/powerpoint/2010/main" val="429445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DF1120-DB52-18C3-0228-98F0EDAFD9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A3013E6-56F4-22AF-84DD-AC9CA18622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CDE6480-D1AA-4BF3-9035-33B651BD2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1F8C8-4F4C-49F3-974C-4DFB79673FF4}" type="datetimeFigureOut">
              <a:rPr lang="en-NZ" smtClean="0"/>
              <a:t>15/05/2025</a:t>
            </a:fld>
            <a:endParaRPr lang="en-NZ"/>
          </a:p>
        </p:txBody>
      </p:sp>
      <p:sp>
        <p:nvSpPr>
          <p:cNvPr id="5" name="Footer Placeholder 4">
            <a:extLst>
              <a:ext uri="{FF2B5EF4-FFF2-40B4-BE49-F238E27FC236}">
                <a16:creationId xmlns:a16="http://schemas.microsoft.com/office/drawing/2014/main" id="{8BCFEAE0-650C-3F33-4E0C-A0FF13CD67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3BEDB05-82DC-E220-FD77-7A54B89A4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550089-5A5E-4E3A-8932-AAB8585705EF}" type="slidenum">
              <a:rPr lang="en-NZ" smtClean="0"/>
              <a:t>‹#›</a:t>
            </a:fld>
            <a:endParaRPr lang="en-NZ"/>
          </a:p>
        </p:txBody>
      </p:sp>
    </p:spTree>
    <p:extLst>
      <p:ext uri="{BB962C8B-B14F-4D97-AF65-F5344CB8AC3E}">
        <p14:creationId xmlns:p14="http://schemas.microsoft.com/office/powerpoint/2010/main" val="1706297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easury.govt.nz/sites/default/files/2017-04/settingcharges-apr17.pdf" TargetMode="External"/><Relationship Id="rId2" Type="http://schemas.openxmlformats.org/officeDocument/2006/relationships/hyperlink" Target="https://oag.parliament.nz/2021/fees-and-levi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www.digital.govt.nz/standards-and-guidance/design-and-ux/service-design/service-design-tools/5-whys/"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nzta.govt.nz/assets/resources/bca-practice-notes/BCA-practice-notes-3-Root-cause-analysis.pd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6CD18-F932-CBFA-4EEF-BD718481BBF9}"/>
              </a:ext>
            </a:extLst>
          </p:cNvPr>
          <p:cNvSpPr>
            <a:spLocks noGrp="1"/>
          </p:cNvSpPr>
          <p:nvPr>
            <p:ph type="title"/>
          </p:nvPr>
        </p:nvSpPr>
        <p:spPr>
          <a:solidFill>
            <a:srgbClr val="002060"/>
          </a:solidFill>
        </p:spPr>
        <p:txBody>
          <a:bodyPr/>
          <a:lstStyle/>
          <a:p>
            <a:pPr algn="ctr"/>
            <a:r>
              <a:rPr lang="en-NZ" b="1" cap="all" dirty="0">
                <a:solidFill>
                  <a:schemeClr val="bg1"/>
                </a:solidFill>
              </a:rPr>
              <a:t>Roadmap to a registry regime</a:t>
            </a:r>
          </a:p>
        </p:txBody>
      </p:sp>
      <p:sp>
        <p:nvSpPr>
          <p:cNvPr id="3" name="Content Placeholder 2">
            <a:extLst>
              <a:ext uri="{FF2B5EF4-FFF2-40B4-BE49-F238E27FC236}">
                <a16:creationId xmlns:a16="http://schemas.microsoft.com/office/drawing/2014/main" id="{02560C37-9A85-3D5B-F3B3-18E2F3F3798E}"/>
              </a:ext>
            </a:extLst>
          </p:cNvPr>
          <p:cNvSpPr>
            <a:spLocks noGrp="1"/>
          </p:cNvSpPr>
          <p:nvPr>
            <p:ph idx="1"/>
          </p:nvPr>
        </p:nvSpPr>
        <p:spPr/>
        <p:txBody>
          <a:bodyPr>
            <a:normAutofit fontScale="62500" lnSpcReduction="20000"/>
          </a:bodyPr>
          <a:lstStyle/>
          <a:p>
            <a:pPr marL="0" indent="0">
              <a:buNone/>
            </a:pPr>
            <a:r>
              <a:rPr lang="en-NZ" dirty="0"/>
              <a:t>This tool should support you to identify the elements of a successful registry regime, where it should be housed, the cost of the regime and how it should be funded.  </a:t>
            </a:r>
          </a:p>
          <a:p>
            <a:pPr marL="0" indent="0">
              <a:buNone/>
            </a:pPr>
            <a:r>
              <a:rPr lang="en-NZ" dirty="0"/>
              <a:t>By using this tool, you should be able to answer ‘yes’ to all five areas below:</a:t>
            </a:r>
          </a:p>
          <a:p>
            <a:pPr marL="514350" indent="-514350">
              <a:lnSpc>
                <a:spcPct val="120000"/>
              </a:lnSpc>
              <a:buAutoNum type="circleNumDbPlain"/>
            </a:pPr>
            <a:r>
              <a:rPr lang="en-NZ" dirty="0"/>
              <a:t>Is there a clearly identified policy problem/opportunity and an understanding of its effect?</a:t>
            </a:r>
            <a:r>
              <a:rPr lang="en-NZ" b="1" dirty="0"/>
              <a:t>  </a:t>
            </a:r>
            <a:br>
              <a:rPr lang="en-NZ" b="1" dirty="0"/>
            </a:br>
            <a:r>
              <a:rPr lang="en-NZ" b="1" dirty="0"/>
              <a:t>YES / NO</a:t>
            </a:r>
          </a:p>
          <a:p>
            <a:pPr marL="514350" indent="-514350">
              <a:lnSpc>
                <a:spcPct val="120000"/>
              </a:lnSpc>
              <a:buAutoNum type="circleNumDbPlain"/>
            </a:pPr>
            <a:r>
              <a:rPr lang="en-NZ" dirty="0"/>
              <a:t>Is it clear who you would need to capture information from, who will use it and how they will use it?</a:t>
            </a:r>
            <a:r>
              <a:rPr lang="en-NZ" b="1" dirty="0"/>
              <a:t>  </a:t>
            </a:r>
            <a:br>
              <a:rPr lang="en-NZ" b="1" dirty="0"/>
            </a:br>
            <a:r>
              <a:rPr lang="en-NZ" b="1" dirty="0"/>
              <a:t>YES / NO</a:t>
            </a:r>
          </a:p>
          <a:p>
            <a:pPr marL="514350" indent="-514350">
              <a:lnSpc>
                <a:spcPct val="120000"/>
              </a:lnSpc>
              <a:buAutoNum type="circleNumDbPlain"/>
            </a:pPr>
            <a:r>
              <a:rPr lang="en-NZ" dirty="0"/>
              <a:t>Does the information need to be collected and held centrally by government?  Can you identify how this contributes to achieving the overall policy intent?  </a:t>
            </a:r>
            <a:r>
              <a:rPr lang="en-NZ" b="1" dirty="0"/>
              <a:t>YES / NO</a:t>
            </a:r>
          </a:p>
          <a:p>
            <a:pPr marL="514350" indent="-514350">
              <a:lnSpc>
                <a:spcPct val="120000"/>
              </a:lnSpc>
              <a:buAutoNum type="circleNumDbPlain"/>
            </a:pPr>
            <a:r>
              <a:rPr lang="en-NZ" dirty="0"/>
              <a:t>Is there an existing regulator, or the ability to establish a new regulator, to monitor/enforce your registry regime?  </a:t>
            </a:r>
            <a:r>
              <a:rPr lang="en-NZ" b="1" dirty="0"/>
              <a:t>YES / NO</a:t>
            </a:r>
          </a:p>
          <a:p>
            <a:pPr marL="514350" indent="-514350">
              <a:lnSpc>
                <a:spcPct val="120000"/>
              </a:lnSpc>
              <a:buAutoNum type="circleNumDbPlain"/>
            </a:pPr>
            <a:r>
              <a:rPr lang="en-NZ" dirty="0"/>
              <a:t>Can the lifetime costs of a registry regime (establishment and ongoing) be met either by charging registered parties or by other means (for example, Crown funding)?  </a:t>
            </a:r>
            <a:r>
              <a:rPr lang="en-NZ" b="1" dirty="0"/>
              <a:t>YES / NO</a:t>
            </a:r>
          </a:p>
          <a:p>
            <a:pPr marL="0" indent="0">
              <a:lnSpc>
                <a:spcPct val="120000"/>
              </a:lnSpc>
              <a:buNone/>
            </a:pPr>
            <a:endParaRPr lang="en-NZ" dirty="0"/>
          </a:p>
        </p:txBody>
      </p:sp>
    </p:spTree>
    <p:extLst>
      <p:ext uri="{BB962C8B-B14F-4D97-AF65-F5344CB8AC3E}">
        <p14:creationId xmlns:p14="http://schemas.microsoft.com/office/powerpoint/2010/main" val="372125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DF85-EEA9-478D-EE6E-512AF6EAF809}"/>
              </a:ext>
            </a:extLst>
          </p:cNvPr>
          <p:cNvSpPr>
            <a:spLocks noGrp="1"/>
          </p:cNvSpPr>
          <p:nvPr>
            <p:ph type="title"/>
          </p:nvPr>
        </p:nvSpPr>
        <p:spPr>
          <a:solidFill>
            <a:srgbClr val="111C4E"/>
          </a:solidFill>
        </p:spPr>
        <p:txBody>
          <a:bodyPr/>
          <a:lstStyle/>
          <a:p>
            <a:r>
              <a:rPr lang="en-NZ" b="1" dirty="0">
                <a:solidFill>
                  <a:schemeClr val="bg1"/>
                </a:solidFill>
              </a:rPr>
              <a:t>⑤ How will the register be funded?</a:t>
            </a:r>
          </a:p>
        </p:txBody>
      </p:sp>
      <p:sp>
        <p:nvSpPr>
          <p:cNvPr id="3" name="Content Placeholder 2">
            <a:extLst>
              <a:ext uri="{FF2B5EF4-FFF2-40B4-BE49-F238E27FC236}">
                <a16:creationId xmlns:a16="http://schemas.microsoft.com/office/drawing/2014/main" id="{6A27C607-6F8D-B6FE-F288-5839E41305ED}"/>
              </a:ext>
            </a:extLst>
          </p:cNvPr>
          <p:cNvSpPr>
            <a:spLocks noGrp="1"/>
          </p:cNvSpPr>
          <p:nvPr>
            <p:ph idx="1"/>
          </p:nvPr>
        </p:nvSpPr>
        <p:spPr/>
        <p:txBody>
          <a:bodyPr>
            <a:normAutofit fontScale="92500"/>
          </a:bodyPr>
          <a:lstStyle/>
          <a:p>
            <a:pPr marL="0" indent="0">
              <a:buNone/>
            </a:pPr>
            <a:r>
              <a:rPr lang="en-NZ" dirty="0"/>
              <a:t>Based on the functions that you need the register and regulator to perform and the expected benefits:</a:t>
            </a:r>
          </a:p>
          <a:p>
            <a:pPr>
              <a:buFont typeface="Wingdings" panose="05000000000000000000" pitchFamily="2" charset="2"/>
              <a:buChar char="q"/>
            </a:pPr>
            <a:r>
              <a:rPr lang="en-NZ" dirty="0"/>
              <a:t> use the guidance to discover costs associated with a register</a:t>
            </a:r>
          </a:p>
          <a:p>
            <a:pPr>
              <a:buFont typeface="Wingdings" panose="05000000000000000000" pitchFamily="2" charset="2"/>
              <a:buChar char="q"/>
            </a:pPr>
            <a:r>
              <a:rPr lang="en-NZ" dirty="0"/>
              <a:t> develop high-level requirements to determine technology and regulatory oversight pricing </a:t>
            </a:r>
            <a:r>
              <a:rPr lang="en-NZ" i="1" dirty="0"/>
              <a:t>(see Annex 5 of the guidance for more detail)</a:t>
            </a:r>
          </a:p>
          <a:p>
            <a:pPr>
              <a:buFont typeface="Wingdings" panose="05000000000000000000" pitchFamily="2" charset="2"/>
              <a:buChar char="q"/>
            </a:pPr>
            <a:r>
              <a:rPr lang="en-NZ" dirty="0"/>
              <a:t> discuss high-level requirements with operational teams to fine tune</a:t>
            </a:r>
          </a:p>
          <a:p>
            <a:pPr>
              <a:buFont typeface="Wingdings" panose="05000000000000000000" pitchFamily="2" charset="2"/>
              <a:buChar char="q"/>
            </a:pPr>
            <a:r>
              <a:rPr lang="en-NZ" dirty="0"/>
              <a:t> work with your finance team to develop a cost model to underpin your registry regime</a:t>
            </a:r>
          </a:p>
          <a:p>
            <a:pPr>
              <a:buFont typeface="Wingdings" panose="05000000000000000000" pitchFamily="2" charset="2"/>
              <a:buChar char="q"/>
            </a:pPr>
            <a:r>
              <a:rPr lang="en-NZ" dirty="0"/>
              <a:t> use the guidance to identify where you should source the funding to establish and operate the register over its whole life</a:t>
            </a:r>
          </a:p>
        </p:txBody>
      </p:sp>
      <p:pic>
        <p:nvPicPr>
          <p:cNvPr id="4" name="Picture 3">
            <a:extLst>
              <a:ext uri="{FF2B5EF4-FFF2-40B4-BE49-F238E27FC236}">
                <a16:creationId xmlns:a16="http://schemas.microsoft.com/office/drawing/2014/main" id="{5FF05153-8B62-E223-DAC5-6CC9259F488D}"/>
              </a:ext>
            </a:extLst>
          </p:cNvPr>
          <p:cNvPicPr>
            <a:picLocks noChangeAspect="1"/>
          </p:cNvPicPr>
          <p:nvPr/>
        </p:nvPicPr>
        <p:blipFill>
          <a:blip r:embed="rId2"/>
          <a:stretch>
            <a:fillRect/>
          </a:stretch>
        </p:blipFill>
        <p:spPr>
          <a:xfrm rot="5400000">
            <a:off x="-2089647" y="3856352"/>
            <a:ext cx="5103450" cy="792000"/>
          </a:xfrm>
          <a:prstGeom prst="rect">
            <a:avLst/>
          </a:prstGeom>
        </p:spPr>
      </p:pic>
    </p:spTree>
    <p:extLst>
      <p:ext uri="{BB962C8B-B14F-4D97-AF65-F5344CB8AC3E}">
        <p14:creationId xmlns:p14="http://schemas.microsoft.com/office/powerpoint/2010/main" val="209936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DA62-8BB5-6554-1CB8-0C1E965CBD01}"/>
              </a:ext>
            </a:extLst>
          </p:cNvPr>
          <p:cNvSpPr>
            <a:spLocks noGrp="1"/>
          </p:cNvSpPr>
          <p:nvPr>
            <p:ph type="title"/>
          </p:nvPr>
        </p:nvSpPr>
        <p:spPr/>
        <p:txBody>
          <a:bodyPr/>
          <a:lstStyle/>
          <a:p>
            <a:r>
              <a:rPr lang="en-NZ" b="1" dirty="0">
                <a:solidFill>
                  <a:srgbClr val="002060"/>
                </a:solidFill>
              </a:rPr>
              <a:t>Who benefits and who pays?</a:t>
            </a:r>
          </a:p>
        </p:txBody>
      </p:sp>
      <p:sp>
        <p:nvSpPr>
          <p:cNvPr id="3" name="Content Placeholder 2">
            <a:extLst>
              <a:ext uri="{FF2B5EF4-FFF2-40B4-BE49-F238E27FC236}">
                <a16:creationId xmlns:a16="http://schemas.microsoft.com/office/drawing/2014/main" id="{BA3BCEEA-68AD-9872-EC2A-2477599189F8}"/>
              </a:ext>
            </a:extLst>
          </p:cNvPr>
          <p:cNvSpPr>
            <a:spLocks noGrp="1"/>
          </p:cNvSpPr>
          <p:nvPr>
            <p:ph idx="1"/>
          </p:nvPr>
        </p:nvSpPr>
        <p:spPr/>
        <p:txBody>
          <a:bodyPr>
            <a:normAutofit fontScale="92500" lnSpcReduction="20000"/>
          </a:bodyPr>
          <a:lstStyle/>
          <a:p>
            <a:r>
              <a:rPr lang="en-NZ" dirty="0"/>
              <a:t>Review guidance from the </a:t>
            </a:r>
            <a:r>
              <a:rPr lang="en-NZ" dirty="0">
                <a:hlinkClick r:id="rId2"/>
              </a:rPr>
              <a:t>Controller and Auditor-General</a:t>
            </a:r>
            <a:r>
              <a:rPr lang="en-NZ" dirty="0"/>
              <a:t> and the </a:t>
            </a:r>
            <a:r>
              <a:rPr lang="en-NZ" dirty="0">
                <a:hlinkClick r:id="rId3"/>
              </a:rPr>
              <a:t>Treasury</a:t>
            </a:r>
            <a:endParaRPr lang="en-NZ" dirty="0"/>
          </a:p>
          <a:p>
            <a:r>
              <a:rPr lang="en-NZ" dirty="0"/>
              <a:t>Broadly:</a:t>
            </a:r>
          </a:p>
          <a:p>
            <a:pPr lvl="1"/>
            <a:r>
              <a:rPr lang="en-NZ" dirty="0"/>
              <a:t>Fees are charges imposed on a specific individual or organisation for a good, service or regulation directly provided to (or directly benefitting) that individual or organisation.</a:t>
            </a:r>
          </a:p>
          <a:p>
            <a:pPr lvl="1"/>
            <a:r>
              <a:rPr lang="en-NZ" dirty="0"/>
              <a:t>Levies are charges imposed on a group of individuals or organisations as a proxy for the individuals or organisations who directly receive or benefit from the good, service or regulation.</a:t>
            </a:r>
          </a:p>
          <a:p>
            <a:pPr lvl="1"/>
            <a:r>
              <a:rPr lang="en-NZ" dirty="0"/>
              <a:t>In some cases, there may be an argument for a Crown contribution to meeting the costs of the regime.</a:t>
            </a:r>
          </a:p>
          <a:p>
            <a:r>
              <a:rPr lang="en-NZ" dirty="0"/>
              <a:t>There may be elements of benefit for each group, so a combination of fees, levies or Crown funding may be appropriate.</a:t>
            </a:r>
          </a:p>
          <a:p>
            <a:r>
              <a:rPr lang="en-NZ" dirty="0"/>
              <a:t>If you’re intending to charge registry users, calculate the costs of the register divided by the expected volume of users.</a:t>
            </a:r>
          </a:p>
        </p:txBody>
      </p:sp>
    </p:spTree>
    <p:extLst>
      <p:ext uri="{BB962C8B-B14F-4D97-AF65-F5344CB8AC3E}">
        <p14:creationId xmlns:p14="http://schemas.microsoft.com/office/powerpoint/2010/main" val="269142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6CD18-F932-CBFA-4EEF-BD718481BBF9}"/>
              </a:ext>
            </a:extLst>
          </p:cNvPr>
          <p:cNvSpPr>
            <a:spLocks noGrp="1"/>
          </p:cNvSpPr>
          <p:nvPr>
            <p:ph type="title"/>
          </p:nvPr>
        </p:nvSpPr>
        <p:spPr>
          <a:solidFill>
            <a:srgbClr val="111C4E"/>
          </a:solidFill>
        </p:spPr>
        <p:txBody>
          <a:bodyPr/>
          <a:lstStyle/>
          <a:p>
            <a:r>
              <a:rPr lang="en-NZ" b="1" dirty="0">
                <a:solidFill>
                  <a:schemeClr val="bg1"/>
                </a:solidFill>
              </a:rPr>
              <a:t>Roadmap to a registry regime</a:t>
            </a:r>
          </a:p>
        </p:txBody>
      </p:sp>
      <p:graphicFrame>
        <p:nvGraphicFramePr>
          <p:cNvPr id="7" name="Content Placeholder 6">
            <a:extLst>
              <a:ext uri="{FF2B5EF4-FFF2-40B4-BE49-F238E27FC236}">
                <a16:creationId xmlns:a16="http://schemas.microsoft.com/office/drawing/2014/main" id="{E19DFFFC-CA5A-F7FC-3D3F-67A860C6EAEA}"/>
              </a:ext>
            </a:extLst>
          </p:cNvPr>
          <p:cNvGraphicFramePr>
            <a:graphicFrameLocks noGrp="1"/>
          </p:cNvGraphicFramePr>
          <p:nvPr>
            <p:ph idx="1"/>
            <p:extLst>
              <p:ext uri="{D42A27DB-BD31-4B8C-83A1-F6EECF244321}">
                <p14:modId xmlns:p14="http://schemas.microsoft.com/office/powerpoint/2010/main" val="188842498"/>
              </p:ext>
            </p:extLst>
          </p:nvPr>
        </p:nvGraphicFramePr>
        <p:xfrm>
          <a:off x="838199" y="1825624"/>
          <a:ext cx="10515599" cy="48190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Graphic 11" descr="Marker with solid fill">
            <a:extLst>
              <a:ext uri="{FF2B5EF4-FFF2-40B4-BE49-F238E27FC236}">
                <a16:creationId xmlns:a16="http://schemas.microsoft.com/office/drawing/2014/main" id="{CFDD8082-8D26-B708-B9FE-4646F8A9324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9418778" y="2514600"/>
            <a:ext cx="914400" cy="914400"/>
          </a:xfrm>
          <a:prstGeom prst="rect">
            <a:avLst/>
          </a:prstGeom>
        </p:spPr>
      </p:pic>
      <p:pic>
        <p:nvPicPr>
          <p:cNvPr id="13" name="Graphic 12" descr="Marker with solid fill">
            <a:extLst>
              <a:ext uri="{FF2B5EF4-FFF2-40B4-BE49-F238E27FC236}">
                <a16:creationId xmlns:a16="http://schemas.microsoft.com/office/drawing/2014/main" id="{17B0785C-100E-5E01-2B34-8E46730C00A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123863" y="2514600"/>
            <a:ext cx="914400" cy="914400"/>
          </a:xfrm>
          <a:prstGeom prst="rect">
            <a:avLst/>
          </a:prstGeom>
        </p:spPr>
      </p:pic>
      <p:cxnSp>
        <p:nvCxnSpPr>
          <p:cNvPr id="15" name="Straight Connector 14">
            <a:extLst>
              <a:ext uri="{FF2B5EF4-FFF2-40B4-BE49-F238E27FC236}">
                <a16:creationId xmlns:a16="http://schemas.microsoft.com/office/drawing/2014/main" id="{64DE76F7-2B94-9C6E-821A-E3622DA1934B}"/>
              </a:ext>
            </a:extLst>
          </p:cNvPr>
          <p:cNvCxnSpPr>
            <a:endCxn id="12" idx="1"/>
          </p:cNvCxnSpPr>
          <p:nvPr/>
        </p:nvCxnSpPr>
        <p:spPr>
          <a:xfrm>
            <a:off x="2038263" y="2971800"/>
            <a:ext cx="7380515" cy="0"/>
          </a:xfrm>
          <a:prstGeom prst="line">
            <a:avLst/>
          </a:prstGeom>
          <a:ln w="38100">
            <a:solidFill>
              <a:srgbClr val="002060"/>
            </a:solidFill>
            <a:prstDash val="dash"/>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75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A5078-00A6-5938-A96E-D689CCB9A99D}"/>
              </a:ext>
            </a:extLst>
          </p:cNvPr>
          <p:cNvSpPr>
            <a:spLocks noGrp="1"/>
          </p:cNvSpPr>
          <p:nvPr>
            <p:ph type="title"/>
          </p:nvPr>
        </p:nvSpPr>
        <p:spPr>
          <a:solidFill>
            <a:srgbClr val="111C4E"/>
          </a:solidFill>
        </p:spPr>
        <p:txBody>
          <a:bodyPr/>
          <a:lstStyle/>
          <a:p>
            <a:r>
              <a:rPr lang="en-NZ" dirty="0">
                <a:solidFill>
                  <a:schemeClr val="bg1"/>
                </a:solidFill>
              </a:rPr>
              <a:t>How to use this roadmap</a:t>
            </a:r>
          </a:p>
        </p:txBody>
      </p:sp>
      <p:sp>
        <p:nvSpPr>
          <p:cNvPr id="3" name="Content Placeholder 2">
            <a:extLst>
              <a:ext uri="{FF2B5EF4-FFF2-40B4-BE49-F238E27FC236}">
                <a16:creationId xmlns:a16="http://schemas.microsoft.com/office/drawing/2014/main" id="{698286DF-3D64-E42A-3339-BE7A98E6A32F}"/>
              </a:ext>
            </a:extLst>
          </p:cNvPr>
          <p:cNvSpPr>
            <a:spLocks noGrp="1"/>
          </p:cNvSpPr>
          <p:nvPr>
            <p:ph idx="1"/>
          </p:nvPr>
        </p:nvSpPr>
        <p:spPr/>
        <p:txBody>
          <a:bodyPr/>
          <a:lstStyle/>
          <a:p>
            <a:r>
              <a:rPr lang="en-NZ" b="1" u="sng" dirty="0"/>
              <a:t>Please work through the steps in order</a:t>
            </a:r>
            <a:r>
              <a:rPr lang="en-NZ" dirty="0"/>
              <a:t>.  Do not progress to the next step until you have answered the one before it.</a:t>
            </a:r>
          </a:p>
          <a:p>
            <a:r>
              <a:rPr lang="en-NZ" dirty="0"/>
              <a:t>We recommend you involve as many people as appropriate in the activities to ensure the responses are considered from different perspectives.</a:t>
            </a:r>
          </a:p>
        </p:txBody>
      </p:sp>
      <p:graphicFrame>
        <p:nvGraphicFramePr>
          <p:cNvPr id="6" name="Content Placeholder 6">
            <a:extLst>
              <a:ext uri="{FF2B5EF4-FFF2-40B4-BE49-F238E27FC236}">
                <a16:creationId xmlns:a16="http://schemas.microsoft.com/office/drawing/2014/main" id="{3FF669B2-6A09-0D7E-EFCD-C11120EBAE9F}"/>
              </a:ext>
            </a:extLst>
          </p:cNvPr>
          <p:cNvGraphicFramePr>
            <a:graphicFrameLocks/>
          </p:cNvGraphicFramePr>
          <p:nvPr>
            <p:extLst>
              <p:ext uri="{D42A27DB-BD31-4B8C-83A1-F6EECF244321}">
                <p14:modId xmlns:p14="http://schemas.microsoft.com/office/powerpoint/2010/main" val="11091189"/>
              </p:ext>
            </p:extLst>
          </p:nvPr>
        </p:nvGraphicFramePr>
        <p:xfrm>
          <a:off x="838199" y="5830529"/>
          <a:ext cx="10124769" cy="814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Graphic 6" descr="Marker with solid fill">
            <a:extLst>
              <a:ext uri="{FF2B5EF4-FFF2-40B4-BE49-F238E27FC236}">
                <a16:creationId xmlns:a16="http://schemas.microsoft.com/office/drawing/2014/main" id="{36D2E749-663C-F3C3-AA15-AECD2E8A68D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9523947" y="5162109"/>
            <a:ext cx="914400" cy="914400"/>
          </a:xfrm>
          <a:prstGeom prst="rect">
            <a:avLst/>
          </a:prstGeom>
        </p:spPr>
      </p:pic>
      <p:pic>
        <p:nvPicPr>
          <p:cNvPr id="8" name="Graphic 7" descr="Marker with solid fill">
            <a:extLst>
              <a:ext uri="{FF2B5EF4-FFF2-40B4-BE49-F238E27FC236}">
                <a16:creationId xmlns:a16="http://schemas.microsoft.com/office/drawing/2014/main" id="{DF8D21A0-127D-D431-D757-FC81851F2B9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1229032" y="5162109"/>
            <a:ext cx="914400" cy="914400"/>
          </a:xfrm>
          <a:prstGeom prst="rect">
            <a:avLst/>
          </a:prstGeom>
        </p:spPr>
      </p:pic>
      <p:cxnSp>
        <p:nvCxnSpPr>
          <p:cNvPr id="9" name="Straight Connector 8">
            <a:extLst>
              <a:ext uri="{FF2B5EF4-FFF2-40B4-BE49-F238E27FC236}">
                <a16:creationId xmlns:a16="http://schemas.microsoft.com/office/drawing/2014/main" id="{172FE7C7-3F0A-3223-EB91-97E27800E869}"/>
              </a:ext>
            </a:extLst>
          </p:cNvPr>
          <p:cNvCxnSpPr>
            <a:endCxn id="7" idx="1"/>
          </p:cNvCxnSpPr>
          <p:nvPr/>
        </p:nvCxnSpPr>
        <p:spPr>
          <a:xfrm>
            <a:off x="2143432" y="5619309"/>
            <a:ext cx="7380515" cy="0"/>
          </a:xfrm>
          <a:prstGeom prst="line">
            <a:avLst/>
          </a:prstGeom>
          <a:ln w="38100">
            <a:solidFill>
              <a:srgbClr val="002060"/>
            </a:solidFill>
            <a:prstDash val="dash"/>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46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6B71739-6F93-4D77-7C2C-763BFFCE84E2}"/>
              </a:ext>
            </a:extLst>
          </p:cNvPr>
          <p:cNvPicPr>
            <a:picLocks noChangeAspect="1"/>
          </p:cNvPicPr>
          <p:nvPr/>
        </p:nvPicPr>
        <p:blipFill>
          <a:blip r:embed="rId2"/>
          <a:stretch>
            <a:fillRect/>
          </a:stretch>
        </p:blipFill>
        <p:spPr>
          <a:xfrm rot="5400000">
            <a:off x="-1967084" y="3944603"/>
            <a:ext cx="4970965" cy="792000"/>
          </a:xfrm>
          <a:prstGeom prst="rect">
            <a:avLst/>
          </a:prstGeom>
        </p:spPr>
      </p:pic>
      <p:sp>
        <p:nvSpPr>
          <p:cNvPr id="2" name="Title 1">
            <a:extLst>
              <a:ext uri="{FF2B5EF4-FFF2-40B4-BE49-F238E27FC236}">
                <a16:creationId xmlns:a16="http://schemas.microsoft.com/office/drawing/2014/main" id="{1F8F366A-21A7-88AE-038C-C12750F525ED}"/>
              </a:ext>
            </a:extLst>
          </p:cNvPr>
          <p:cNvSpPr>
            <a:spLocks noGrp="1"/>
          </p:cNvSpPr>
          <p:nvPr>
            <p:ph type="title"/>
          </p:nvPr>
        </p:nvSpPr>
        <p:spPr>
          <a:solidFill>
            <a:srgbClr val="111C4E"/>
          </a:solidFill>
        </p:spPr>
        <p:txBody>
          <a:bodyPr/>
          <a:lstStyle/>
          <a:p>
            <a:r>
              <a:rPr lang="en-NZ" b="1" dirty="0">
                <a:solidFill>
                  <a:schemeClr val="bg1"/>
                </a:solidFill>
              </a:rPr>
              <a:t>① What is the problem/opportunity?</a:t>
            </a:r>
          </a:p>
        </p:txBody>
      </p:sp>
      <p:sp>
        <p:nvSpPr>
          <p:cNvPr id="3" name="Content Placeholder 2">
            <a:extLst>
              <a:ext uri="{FF2B5EF4-FFF2-40B4-BE49-F238E27FC236}">
                <a16:creationId xmlns:a16="http://schemas.microsoft.com/office/drawing/2014/main" id="{66BA4807-359B-F02E-15B0-B0F78CB0C030}"/>
              </a:ext>
            </a:extLst>
          </p:cNvPr>
          <p:cNvSpPr>
            <a:spLocks noGrp="1"/>
          </p:cNvSpPr>
          <p:nvPr>
            <p:ph idx="1"/>
          </p:nvPr>
        </p:nvSpPr>
        <p:spPr/>
        <p:txBody>
          <a:bodyPr/>
          <a:lstStyle/>
          <a:p>
            <a:r>
              <a:rPr lang="en-NZ" dirty="0"/>
              <a:t>This is usually the first step in a policy process. You can use root cause tools like the </a:t>
            </a:r>
            <a:r>
              <a:rPr lang="en-NZ" dirty="0">
                <a:hlinkClick r:id="rId3"/>
              </a:rPr>
              <a:t>5 Whys</a:t>
            </a:r>
            <a:r>
              <a:rPr lang="en-NZ" dirty="0"/>
              <a:t> or </a:t>
            </a:r>
            <a:r>
              <a:rPr lang="en-NZ" dirty="0">
                <a:hlinkClick r:id="rId4"/>
              </a:rPr>
              <a:t>Ishikawa (fish bone) diagrams</a:t>
            </a:r>
            <a:r>
              <a:rPr lang="en-NZ" dirty="0"/>
              <a:t> to make sure you’re identifying the root cause rather than a symptom.</a:t>
            </a:r>
          </a:p>
          <a:p>
            <a:r>
              <a:rPr lang="en-NZ" dirty="0"/>
              <a:t>You probably already have a problem/opportunity clearly defined.  Write it here:</a:t>
            </a:r>
          </a:p>
        </p:txBody>
      </p:sp>
      <p:sp>
        <p:nvSpPr>
          <p:cNvPr id="5" name="TextBox 4">
            <a:extLst>
              <a:ext uri="{FF2B5EF4-FFF2-40B4-BE49-F238E27FC236}">
                <a16:creationId xmlns:a16="http://schemas.microsoft.com/office/drawing/2014/main" id="{A4056499-6673-CA00-327A-FF12F3DF0D52}"/>
              </a:ext>
            </a:extLst>
          </p:cNvPr>
          <p:cNvSpPr txBox="1"/>
          <p:nvPr/>
        </p:nvSpPr>
        <p:spPr>
          <a:xfrm>
            <a:off x="876299" y="6338258"/>
            <a:ext cx="10439401" cy="523220"/>
          </a:xfrm>
          <a:prstGeom prst="rect">
            <a:avLst/>
          </a:prstGeom>
          <a:noFill/>
        </p:spPr>
        <p:txBody>
          <a:bodyPr wrap="square" rtlCol="0">
            <a:spAutoFit/>
          </a:bodyPr>
          <a:lstStyle/>
          <a:p>
            <a:pPr algn="ctr"/>
            <a:r>
              <a:rPr lang="en-NZ" sz="1400" i="1" dirty="0"/>
              <a:t>If you have multiple problems or opportunities, you may want to run through this roadmap with each.  You may also need to revisit your problem/opportunity statement after working through activities.</a:t>
            </a:r>
          </a:p>
        </p:txBody>
      </p:sp>
      <p:sp>
        <p:nvSpPr>
          <p:cNvPr id="6" name="TextBox 5">
            <a:extLst>
              <a:ext uri="{FF2B5EF4-FFF2-40B4-BE49-F238E27FC236}">
                <a16:creationId xmlns:a16="http://schemas.microsoft.com/office/drawing/2014/main" id="{1DA7BE70-391D-1B34-D824-E9CD9B8754B4}"/>
              </a:ext>
            </a:extLst>
          </p:cNvPr>
          <p:cNvSpPr txBox="1"/>
          <p:nvPr/>
        </p:nvSpPr>
        <p:spPr>
          <a:xfrm>
            <a:off x="876300" y="4084553"/>
            <a:ext cx="10439401" cy="2271123"/>
          </a:xfrm>
          <a:prstGeom prst="rect">
            <a:avLst/>
          </a:prstGeom>
          <a:noFill/>
          <a:ln w="28575">
            <a:solidFill>
              <a:schemeClr val="tx1"/>
            </a:solidFill>
          </a:ln>
        </p:spPr>
        <p:txBody>
          <a:bodyPr wrap="square" rtlCol="0">
            <a:spAutoFit/>
          </a:bodyPr>
          <a:lstStyle/>
          <a:p>
            <a:endParaRPr lang="en-NZ" dirty="0"/>
          </a:p>
        </p:txBody>
      </p:sp>
    </p:spTree>
    <p:extLst>
      <p:ext uri="{BB962C8B-B14F-4D97-AF65-F5344CB8AC3E}">
        <p14:creationId xmlns:p14="http://schemas.microsoft.com/office/powerpoint/2010/main" val="3560398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CBFE3C5-7AFC-5533-9814-A7B727CC3761}"/>
              </a:ext>
            </a:extLst>
          </p:cNvPr>
          <p:cNvPicPr>
            <a:picLocks noChangeAspect="1"/>
          </p:cNvPicPr>
          <p:nvPr/>
        </p:nvPicPr>
        <p:blipFill>
          <a:blip r:embed="rId2"/>
          <a:stretch>
            <a:fillRect/>
          </a:stretch>
        </p:blipFill>
        <p:spPr>
          <a:xfrm rot="5400000">
            <a:off x="-2048268" y="3882867"/>
            <a:ext cx="5133333" cy="792000"/>
          </a:xfrm>
          <a:prstGeom prst="rect">
            <a:avLst/>
          </a:prstGeom>
        </p:spPr>
      </p:pic>
      <p:sp>
        <p:nvSpPr>
          <p:cNvPr id="2" name="Title 1">
            <a:extLst>
              <a:ext uri="{FF2B5EF4-FFF2-40B4-BE49-F238E27FC236}">
                <a16:creationId xmlns:a16="http://schemas.microsoft.com/office/drawing/2014/main" id="{748AF23A-8BAB-C4CD-5106-D2833150670A}"/>
              </a:ext>
            </a:extLst>
          </p:cNvPr>
          <p:cNvSpPr>
            <a:spLocks noGrp="1"/>
          </p:cNvSpPr>
          <p:nvPr>
            <p:ph type="title"/>
          </p:nvPr>
        </p:nvSpPr>
        <p:spPr>
          <a:xfrm>
            <a:off x="829491" y="365125"/>
            <a:ext cx="10515600" cy="1325563"/>
          </a:xfrm>
          <a:solidFill>
            <a:srgbClr val="111C4E"/>
          </a:solidFill>
        </p:spPr>
        <p:txBody>
          <a:bodyPr>
            <a:normAutofit/>
          </a:bodyPr>
          <a:lstStyle/>
          <a:p>
            <a:r>
              <a:rPr lang="en-NZ" sz="4000" b="1" dirty="0">
                <a:solidFill>
                  <a:schemeClr val="bg1"/>
                </a:solidFill>
              </a:rPr>
              <a:t>② Who does the problem/opportunity relate to?</a:t>
            </a:r>
          </a:p>
        </p:txBody>
      </p:sp>
      <p:sp>
        <p:nvSpPr>
          <p:cNvPr id="3" name="Content Placeholder 2">
            <a:extLst>
              <a:ext uri="{FF2B5EF4-FFF2-40B4-BE49-F238E27FC236}">
                <a16:creationId xmlns:a16="http://schemas.microsoft.com/office/drawing/2014/main" id="{E559C51F-C143-B749-D9B7-B56F8055CD58}"/>
              </a:ext>
            </a:extLst>
          </p:cNvPr>
          <p:cNvSpPr>
            <a:spLocks noGrp="1"/>
          </p:cNvSpPr>
          <p:nvPr>
            <p:ph idx="1"/>
          </p:nvPr>
        </p:nvSpPr>
        <p:spPr/>
        <p:txBody>
          <a:bodyPr/>
          <a:lstStyle/>
          <a:p>
            <a:r>
              <a:rPr lang="en-NZ" dirty="0"/>
              <a:t>Is it a group of individuals or entities?  Do you intend to influence all of them or a targeted group(s)?  </a:t>
            </a:r>
          </a:p>
          <a:p>
            <a:r>
              <a:rPr lang="en-NZ" dirty="0"/>
              <a:t>What is the behaviour you want to affect?  What is the scale and severity of undesirable behaviour now? </a:t>
            </a:r>
          </a:p>
          <a:p>
            <a:r>
              <a:rPr lang="en-NZ" dirty="0"/>
              <a:t>Write the specific definition of the group(s) and desired behaviour change here:</a:t>
            </a:r>
          </a:p>
          <a:p>
            <a:endParaRPr lang="en-NZ" dirty="0"/>
          </a:p>
        </p:txBody>
      </p:sp>
      <p:sp>
        <p:nvSpPr>
          <p:cNvPr id="5" name="TextBox 4">
            <a:extLst>
              <a:ext uri="{FF2B5EF4-FFF2-40B4-BE49-F238E27FC236}">
                <a16:creationId xmlns:a16="http://schemas.microsoft.com/office/drawing/2014/main" id="{94EA9C0C-DFE0-78B2-03AD-EEFAC600A698}"/>
              </a:ext>
            </a:extLst>
          </p:cNvPr>
          <p:cNvSpPr txBox="1"/>
          <p:nvPr/>
        </p:nvSpPr>
        <p:spPr>
          <a:xfrm>
            <a:off x="876300" y="4471792"/>
            <a:ext cx="10439401" cy="2052000"/>
          </a:xfrm>
          <a:prstGeom prst="rect">
            <a:avLst/>
          </a:prstGeom>
          <a:noFill/>
          <a:ln w="28575">
            <a:solidFill>
              <a:schemeClr val="tx1"/>
            </a:solidFill>
          </a:ln>
        </p:spPr>
        <p:txBody>
          <a:bodyPr wrap="square" rtlCol="0">
            <a:spAutoFit/>
          </a:bodyPr>
          <a:lstStyle/>
          <a:p>
            <a:endParaRPr lang="en-NZ" dirty="0"/>
          </a:p>
        </p:txBody>
      </p:sp>
      <p:sp>
        <p:nvSpPr>
          <p:cNvPr id="4" name="TextBox 3">
            <a:extLst>
              <a:ext uri="{FF2B5EF4-FFF2-40B4-BE49-F238E27FC236}">
                <a16:creationId xmlns:a16="http://schemas.microsoft.com/office/drawing/2014/main" id="{2719C74D-6660-A157-BC1C-087D66FDD186}"/>
              </a:ext>
            </a:extLst>
          </p:cNvPr>
          <p:cNvSpPr txBox="1"/>
          <p:nvPr/>
        </p:nvSpPr>
        <p:spPr>
          <a:xfrm>
            <a:off x="876299" y="6492875"/>
            <a:ext cx="10439401" cy="307777"/>
          </a:xfrm>
          <a:prstGeom prst="rect">
            <a:avLst/>
          </a:prstGeom>
          <a:noFill/>
        </p:spPr>
        <p:txBody>
          <a:bodyPr wrap="square" rtlCol="0">
            <a:spAutoFit/>
          </a:bodyPr>
          <a:lstStyle/>
          <a:p>
            <a:pPr algn="ctr"/>
            <a:r>
              <a:rPr lang="en-NZ" sz="1400" i="1" dirty="0"/>
              <a:t>You may also need to revisit this statement after working through activities.</a:t>
            </a:r>
          </a:p>
        </p:txBody>
      </p:sp>
    </p:spTree>
    <p:extLst>
      <p:ext uri="{BB962C8B-B14F-4D97-AF65-F5344CB8AC3E}">
        <p14:creationId xmlns:p14="http://schemas.microsoft.com/office/powerpoint/2010/main" val="461709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4C71-4A94-F77D-5E98-25C3FEDE286D}"/>
              </a:ext>
            </a:extLst>
          </p:cNvPr>
          <p:cNvSpPr>
            <a:spLocks noGrp="1"/>
          </p:cNvSpPr>
          <p:nvPr>
            <p:ph type="title"/>
          </p:nvPr>
        </p:nvSpPr>
        <p:spPr/>
        <p:txBody>
          <a:bodyPr/>
          <a:lstStyle/>
          <a:p>
            <a:r>
              <a:rPr lang="en-NZ" b="1" dirty="0">
                <a:solidFill>
                  <a:srgbClr val="002060"/>
                </a:solidFill>
              </a:rPr>
              <a:t>VADE model of compliance</a:t>
            </a:r>
          </a:p>
        </p:txBody>
      </p:sp>
      <p:graphicFrame>
        <p:nvGraphicFramePr>
          <p:cNvPr id="4" name="Diagram 3">
            <a:extLst>
              <a:ext uri="{FF2B5EF4-FFF2-40B4-BE49-F238E27FC236}">
                <a16:creationId xmlns:a16="http://schemas.microsoft.com/office/drawing/2014/main" id="{B31CA56D-CF67-3F2C-AC28-788E94DFAAEC}"/>
              </a:ext>
            </a:extLst>
          </p:cNvPr>
          <p:cNvGraphicFramePr/>
          <p:nvPr>
            <p:extLst>
              <p:ext uri="{D42A27DB-BD31-4B8C-83A1-F6EECF244321}">
                <p14:modId xmlns:p14="http://schemas.microsoft.com/office/powerpoint/2010/main" val="3212546587"/>
              </p:ext>
            </p:extLst>
          </p:nvPr>
        </p:nvGraphicFramePr>
        <p:xfrm>
          <a:off x="4255128" y="2163778"/>
          <a:ext cx="5100300" cy="43290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0596842C-6036-69CE-0F47-7525639F8A02}"/>
              </a:ext>
            </a:extLst>
          </p:cNvPr>
          <p:cNvSpPr txBox="1"/>
          <p:nvPr/>
        </p:nvSpPr>
        <p:spPr>
          <a:xfrm>
            <a:off x="838200" y="1363753"/>
            <a:ext cx="10973162" cy="830997"/>
          </a:xfrm>
          <a:prstGeom prst="rect">
            <a:avLst/>
          </a:prstGeom>
          <a:noFill/>
        </p:spPr>
        <p:txBody>
          <a:bodyPr wrap="square">
            <a:spAutoFit/>
          </a:bodyPr>
          <a:lstStyle/>
          <a:p>
            <a:r>
              <a:rPr lang="en-NZ" sz="2400" dirty="0"/>
              <a:t>Thinking about the group you want to regulate and how you want to influence them, which instruments will the regulator need to support compliance?</a:t>
            </a:r>
          </a:p>
        </p:txBody>
      </p:sp>
      <p:sp>
        <p:nvSpPr>
          <p:cNvPr id="14" name="Rectangle 13">
            <a:extLst>
              <a:ext uri="{FF2B5EF4-FFF2-40B4-BE49-F238E27FC236}">
                <a16:creationId xmlns:a16="http://schemas.microsoft.com/office/drawing/2014/main" id="{4DA49466-8DB2-C0A1-36A4-E5638CDF34EB}"/>
              </a:ext>
            </a:extLst>
          </p:cNvPr>
          <p:cNvSpPr/>
          <p:nvPr/>
        </p:nvSpPr>
        <p:spPr>
          <a:xfrm>
            <a:off x="2546545" y="2511428"/>
            <a:ext cx="4258733" cy="562172"/>
          </a:xfrm>
          <a:prstGeom prst="rect">
            <a:avLst/>
          </a:prstGeom>
          <a:solidFill>
            <a:schemeClr val="bg1"/>
          </a:solidFill>
          <a:ln>
            <a:solidFill>
              <a:srgbClr val="EE304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r>
              <a:rPr lang="en-NZ" sz="1050" b="1" dirty="0">
                <a:solidFill>
                  <a:schemeClr val="tx1"/>
                </a:solidFill>
              </a:rPr>
              <a:t>Enforced - use full force of the law</a:t>
            </a:r>
            <a:br>
              <a:rPr lang="en-NZ" sz="1050" b="1" dirty="0">
                <a:solidFill>
                  <a:schemeClr val="tx1"/>
                </a:solidFill>
              </a:rPr>
            </a:br>
            <a:r>
              <a:rPr lang="en-NZ" sz="1050" dirty="0">
                <a:solidFill>
                  <a:schemeClr val="tx1"/>
                </a:solidFill>
              </a:rPr>
              <a:t>Prosecution, permit revocation, pecuniary penalty, enforceable undertaking, compliance notice</a:t>
            </a:r>
          </a:p>
        </p:txBody>
      </p:sp>
      <p:sp>
        <p:nvSpPr>
          <p:cNvPr id="15" name="Rectangle 14">
            <a:extLst>
              <a:ext uri="{FF2B5EF4-FFF2-40B4-BE49-F238E27FC236}">
                <a16:creationId xmlns:a16="http://schemas.microsoft.com/office/drawing/2014/main" id="{08B7A821-06B0-F7BA-97DD-4C54688946AD}"/>
              </a:ext>
            </a:extLst>
          </p:cNvPr>
          <p:cNvSpPr/>
          <p:nvPr/>
        </p:nvSpPr>
        <p:spPr>
          <a:xfrm>
            <a:off x="2520974" y="3529810"/>
            <a:ext cx="4308552" cy="562172"/>
          </a:xfrm>
          <a:prstGeom prst="rect">
            <a:avLst/>
          </a:prstGeom>
          <a:solidFill>
            <a:schemeClr val="bg1"/>
          </a:solidFill>
          <a:ln>
            <a:solidFill>
              <a:srgbClr val="FF6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r>
              <a:rPr lang="en-NZ" sz="1050" b="1" dirty="0">
                <a:solidFill>
                  <a:schemeClr val="tx1"/>
                </a:solidFill>
              </a:rPr>
              <a:t>Directed - deter by detection then directive action</a:t>
            </a:r>
          </a:p>
          <a:p>
            <a:pPr lvl="0" algn="ctr"/>
            <a:r>
              <a:rPr lang="en-NZ" sz="1050" dirty="0">
                <a:solidFill>
                  <a:schemeClr val="tx1"/>
                </a:solidFill>
              </a:rPr>
              <a:t>Infringement, formal written warning, action plans, vary permit conditions and work programme obligations</a:t>
            </a:r>
          </a:p>
        </p:txBody>
      </p:sp>
      <p:sp>
        <p:nvSpPr>
          <p:cNvPr id="16" name="Rectangle 15">
            <a:extLst>
              <a:ext uri="{FF2B5EF4-FFF2-40B4-BE49-F238E27FC236}">
                <a16:creationId xmlns:a16="http://schemas.microsoft.com/office/drawing/2014/main" id="{2EAE8200-7A44-BABD-C123-3B51A38721F5}"/>
              </a:ext>
            </a:extLst>
          </p:cNvPr>
          <p:cNvSpPr/>
          <p:nvPr/>
        </p:nvSpPr>
        <p:spPr>
          <a:xfrm>
            <a:off x="2520974" y="4597765"/>
            <a:ext cx="4308552" cy="562172"/>
          </a:xfrm>
          <a:prstGeom prst="rect">
            <a:avLst/>
          </a:prstGeom>
          <a:solidFill>
            <a:schemeClr val="bg1"/>
          </a:solidFill>
          <a:ln>
            <a:solidFill>
              <a:srgbClr val="007EA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r>
              <a:rPr lang="en-NZ" sz="1050" b="1" dirty="0">
                <a:solidFill>
                  <a:schemeClr val="tx1"/>
                </a:solidFill>
              </a:rPr>
              <a:t>Assisted - assist to comply</a:t>
            </a:r>
          </a:p>
          <a:p>
            <a:pPr lvl="0" algn="ctr"/>
            <a:r>
              <a:rPr lang="en-NZ" sz="1050" dirty="0">
                <a:solidFill>
                  <a:schemeClr val="tx1"/>
                </a:solidFill>
              </a:rPr>
              <a:t>Increased monitoring, assessments  and corrective actions, targeted education and support, provision of information and support</a:t>
            </a:r>
          </a:p>
        </p:txBody>
      </p:sp>
      <p:sp>
        <p:nvSpPr>
          <p:cNvPr id="17" name="Rectangle 16">
            <a:extLst>
              <a:ext uri="{FF2B5EF4-FFF2-40B4-BE49-F238E27FC236}">
                <a16:creationId xmlns:a16="http://schemas.microsoft.com/office/drawing/2014/main" id="{A2AAF8F8-6BA1-6D3C-4EFE-D8C8B26574D1}"/>
              </a:ext>
            </a:extLst>
          </p:cNvPr>
          <p:cNvSpPr/>
          <p:nvPr/>
        </p:nvSpPr>
        <p:spPr>
          <a:xfrm>
            <a:off x="2520974" y="5665720"/>
            <a:ext cx="4308552" cy="562172"/>
          </a:xfrm>
          <a:prstGeom prst="rect">
            <a:avLst/>
          </a:prstGeom>
          <a:solidFill>
            <a:schemeClr val="bg1"/>
          </a:solidFill>
          <a:ln>
            <a:solidFill>
              <a:srgbClr val="97D7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r>
              <a:rPr lang="en-NZ" sz="1050" b="1" dirty="0">
                <a:solidFill>
                  <a:schemeClr val="tx1"/>
                </a:solidFill>
              </a:rPr>
              <a:t>Voluntary - make it easy </a:t>
            </a:r>
          </a:p>
          <a:p>
            <a:pPr lvl="0" algn="ctr"/>
            <a:r>
              <a:rPr lang="en-NZ" sz="1050" dirty="0">
                <a:solidFill>
                  <a:schemeClr val="tx1"/>
                </a:solidFill>
              </a:rPr>
              <a:t>Inform, provide education, advice and guidance, recognise and promote best practice initiatives and performance</a:t>
            </a:r>
          </a:p>
        </p:txBody>
      </p:sp>
    </p:spTree>
    <p:extLst>
      <p:ext uri="{BB962C8B-B14F-4D97-AF65-F5344CB8AC3E}">
        <p14:creationId xmlns:p14="http://schemas.microsoft.com/office/powerpoint/2010/main" val="11021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5D58CC4-907C-3275-BAAC-E016385029C6}"/>
              </a:ext>
            </a:extLst>
          </p:cNvPr>
          <p:cNvPicPr>
            <a:picLocks noChangeAspect="1"/>
          </p:cNvPicPr>
          <p:nvPr/>
        </p:nvPicPr>
        <p:blipFill rotWithShape="1">
          <a:blip r:embed="rId2"/>
          <a:srcRect l="2593"/>
          <a:stretch/>
        </p:blipFill>
        <p:spPr>
          <a:xfrm rot="5400000">
            <a:off x="-1888255" y="3810535"/>
            <a:ext cx="4983865" cy="879856"/>
          </a:xfrm>
          <a:prstGeom prst="rect">
            <a:avLst/>
          </a:prstGeom>
        </p:spPr>
      </p:pic>
      <p:sp>
        <p:nvSpPr>
          <p:cNvPr id="2" name="Title 1">
            <a:extLst>
              <a:ext uri="{FF2B5EF4-FFF2-40B4-BE49-F238E27FC236}">
                <a16:creationId xmlns:a16="http://schemas.microsoft.com/office/drawing/2014/main" id="{FE3B422D-3DD3-CBEA-EA45-63C4013ABDDD}"/>
              </a:ext>
            </a:extLst>
          </p:cNvPr>
          <p:cNvSpPr>
            <a:spLocks noGrp="1"/>
          </p:cNvSpPr>
          <p:nvPr>
            <p:ph type="title"/>
          </p:nvPr>
        </p:nvSpPr>
        <p:spPr>
          <a:solidFill>
            <a:srgbClr val="111C4E"/>
          </a:solidFill>
        </p:spPr>
        <p:txBody>
          <a:bodyPr/>
          <a:lstStyle/>
          <a:p>
            <a:r>
              <a:rPr lang="en-NZ" b="1" dirty="0">
                <a:solidFill>
                  <a:schemeClr val="bg1"/>
                </a:solidFill>
              </a:rPr>
              <a:t>③ How will a register support change?</a:t>
            </a:r>
          </a:p>
        </p:txBody>
      </p:sp>
      <p:sp>
        <p:nvSpPr>
          <p:cNvPr id="3" name="Content Placeholder 2">
            <a:extLst>
              <a:ext uri="{FF2B5EF4-FFF2-40B4-BE49-F238E27FC236}">
                <a16:creationId xmlns:a16="http://schemas.microsoft.com/office/drawing/2014/main" id="{F11155BE-D483-85CA-95C2-7505DB2858F9}"/>
              </a:ext>
            </a:extLst>
          </p:cNvPr>
          <p:cNvSpPr>
            <a:spLocks noGrp="1"/>
          </p:cNvSpPr>
          <p:nvPr>
            <p:ph idx="1"/>
          </p:nvPr>
        </p:nvSpPr>
        <p:spPr/>
        <p:txBody>
          <a:bodyPr>
            <a:normAutofit fontScale="92500" lnSpcReduction="10000"/>
          </a:bodyPr>
          <a:lstStyle/>
          <a:p>
            <a:r>
              <a:rPr lang="en-NZ" dirty="0"/>
              <a:t>What is your intervention logic?  How strong is the evidence that a register will have the effect identified in slide 4 to solve the policy problem identified in slide 3?  If the evidence is not strong, how could you test your hypothesis about change?  Are there other/better options?</a:t>
            </a:r>
          </a:p>
          <a:p>
            <a:r>
              <a:rPr lang="en-NZ" dirty="0"/>
              <a:t>Will encouraging or enforcing individuals/entities to provide information to a central place create the desired change?</a:t>
            </a:r>
          </a:p>
          <a:p>
            <a:r>
              <a:rPr lang="en-NZ" dirty="0"/>
              <a:t>Will publishing that centrally held information create the desired change?</a:t>
            </a:r>
          </a:p>
          <a:p>
            <a:r>
              <a:rPr lang="en-NZ" dirty="0"/>
              <a:t>Is some activity required to enforce the provision of information?</a:t>
            </a:r>
          </a:p>
          <a:p>
            <a:r>
              <a:rPr lang="en-NZ" dirty="0"/>
              <a:t>Is some activity required to penalise the lack of provision of information?</a:t>
            </a:r>
          </a:p>
          <a:p>
            <a:r>
              <a:rPr lang="en-NZ" dirty="0"/>
              <a:t>Will the register information form the basis (database) for additional regulatory activity to occur (education, enforcement etc)?</a:t>
            </a:r>
          </a:p>
        </p:txBody>
      </p:sp>
    </p:spTree>
    <p:extLst>
      <p:ext uri="{BB962C8B-B14F-4D97-AF65-F5344CB8AC3E}">
        <p14:creationId xmlns:p14="http://schemas.microsoft.com/office/powerpoint/2010/main" val="178885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2F6256AD-8789-2D2B-B650-BA768F8F6064}"/>
              </a:ext>
            </a:extLst>
          </p:cNvPr>
          <p:cNvGraphicFramePr/>
          <p:nvPr>
            <p:extLst>
              <p:ext uri="{D42A27DB-BD31-4B8C-83A1-F6EECF244321}">
                <p14:modId xmlns:p14="http://schemas.microsoft.com/office/powerpoint/2010/main" val="3815872698"/>
              </p:ext>
            </p:extLst>
          </p:nvPr>
        </p:nvGraphicFramePr>
        <p:xfrm>
          <a:off x="592183" y="1149532"/>
          <a:ext cx="11007634" cy="5459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B310619-4655-D668-89F9-34E1B8F0A374}"/>
              </a:ext>
            </a:extLst>
          </p:cNvPr>
          <p:cNvSpPr txBox="1"/>
          <p:nvPr/>
        </p:nvSpPr>
        <p:spPr>
          <a:xfrm>
            <a:off x="670560" y="249404"/>
            <a:ext cx="10929257" cy="754053"/>
          </a:xfrm>
          <a:prstGeom prst="rect">
            <a:avLst/>
          </a:prstGeom>
          <a:noFill/>
          <a:ln>
            <a:solidFill>
              <a:schemeClr val="tx1"/>
            </a:solidFill>
          </a:ln>
        </p:spPr>
        <p:txBody>
          <a:bodyPr wrap="square" rtlCol="0">
            <a:spAutoFit/>
          </a:bodyPr>
          <a:lstStyle/>
          <a:p>
            <a:r>
              <a:rPr lang="en-NZ" sz="2500" dirty="0"/>
              <a:t>Objectives (the positive state of the problem statement in slide 3):</a:t>
            </a:r>
            <a:br>
              <a:rPr lang="en-NZ" dirty="0"/>
            </a:br>
            <a:endParaRPr lang="en-NZ" dirty="0"/>
          </a:p>
        </p:txBody>
      </p:sp>
      <p:sp>
        <p:nvSpPr>
          <p:cNvPr id="6" name="Arrow: Right 5">
            <a:extLst>
              <a:ext uri="{FF2B5EF4-FFF2-40B4-BE49-F238E27FC236}">
                <a16:creationId xmlns:a16="http://schemas.microsoft.com/office/drawing/2014/main" id="{BBDC0FF8-9717-AA99-CA16-C28C5668B21E}"/>
              </a:ext>
            </a:extLst>
          </p:cNvPr>
          <p:cNvSpPr/>
          <p:nvPr/>
        </p:nvSpPr>
        <p:spPr>
          <a:xfrm>
            <a:off x="2081349" y="2978327"/>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7" name="Arrow: Right 6">
            <a:extLst>
              <a:ext uri="{FF2B5EF4-FFF2-40B4-BE49-F238E27FC236}">
                <a16:creationId xmlns:a16="http://schemas.microsoft.com/office/drawing/2014/main" id="{A68430AC-D4C6-7743-886A-17369B2902C5}"/>
              </a:ext>
            </a:extLst>
          </p:cNvPr>
          <p:cNvSpPr/>
          <p:nvPr/>
        </p:nvSpPr>
        <p:spPr>
          <a:xfrm>
            <a:off x="3827417" y="3346268"/>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Arrow: Right 7">
            <a:extLst>
              <a:ext uri="{FF2B5EF4-FFF2-40B4-BE49-F238E27FC236}">
                <a16:creationId xmlns:a16="http://schemas.microsoft.com/office/drawing/2014/main" id="{A0BAEF3A-8BCF-356D-5120-634A362E8BC4}"/>
              </a:ext>
            </a:extLst>
          </p:cNvPr>
          <p:cNvSpPr/>
          <p:nvPr/>
        </p:nvSpPr>
        <p:spPr>
          <a:xfrm>
            <a:off x="5712823" y="3337558"/>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9" name="Arrow: Right 8">
            <a:extLst>
              <a:ext uri="{FF2B5EF4-FFF2-40B4-BE49-F238E27FC236}">
                <a16:creationId xmlns:a16="http://schemas.microsoft.com/office/drawing/2014/main" id="{9B67F5F3-2603-BE2B-4550-BB475010AC2B}"/>
              </a:ext>
            </a:extLst>
          </p:cNvPr>
          <p:cNvSpPr/>
          <p:nvPr/>
        </p:nvSpPr>
        <p:spPr>
          <a:xfrm>
            <a:off x="7589520" y="5024842"/>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0" name="Arrow: Right 9">
            <a:extLst>
              <a:ext uri="{FF2B5EF4-FFF2-40B4-BE49-F238E27FC236}">
                <a16:creationId xmlns:a16="http://schemas.microsoft.com/office/drawing/2014/main" id="{A72BBA28-402D-AD2A-FCB0-9C1AAB3A7A78}"/>
              </a:ext>
            </a:extLst>
          </p:cNvPr>
          <p:cNvSpPr/>
          <p:nvPr/>
        </p:nvSpPr>
        <p:spPr>
          <a:xfrm>
            <a:off x="9470572" y="4959529"/>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Arrow: Right 10">
            <a:extLst>
              <a:ext uri="{FF2B5EF4-FFF2-40B4-BE49-F238E27FC236}">
                <a16:creationId xmlns:a16="http://schemas.microsoft.com/office/drawing/2014/main" id="{3B66892E-6712-73F7-8945-B87F4FBFB210}"/>
              </a:ext>
            </a:extLst>
          </p:cNvPr>
          <p:cNvSpPr/>
          <p:nvPr/>
        </p:nvSpPr>
        <p:spPr>
          <a:xfrm>
            <a:off x="3888378" y="5164181"/>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Arrow: Right 11">
            <a:extLst>
              <a:ext uri="{FF2B5EF4-FFF2-40B4-BE49-F238E27FC236}">
                <a16:creationId xmlns:a16="http://schemas.microsoft.com/office/drawing/2014/main" id="{0C7F37CB-6709-1A8B-7FFA-D7BD94E1222F}"/>
              </a:ext>
            </a:extLst>
          </p:cNvPr>
          <p:cNvSpPr/>
          <p:nvPr/>
        </p:nvSpPr>
        <p:spPr>
          <a:xfrm>
            <a:off x="2081349" y="3979814"/>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 name="Arrow: Right 12">
            <a:extLst>
              <a:ext uri="{FF2B5EF4-FFF2-40B4-BE49-F238E27FC236}">
                <a16:creationId xmlns:a16="http://schemas.microsoft.com/office/drawing/2014/main" id="{FE519220-F74D-3990-B087-049F3ACF6A91}"/>
              </a:ext>
            </a:extLst>
          </p:cNvPr>
          <p:cNvSpPr/>
          <p:nvPr/>
        </p:nvSpPr>
        <p:spPr>
          <a:xfrm>
            <a:off x="2081349" y="4735279"/>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Arrow: Right 13">
            <a:extLst>
              <a:ext uri="{FF2B5EF4-FFF2-40B4-BE49-F238E27FC236}">
                <a16:creationId xmlns:a16="http://schemas.microsoft.com/office/drawing/2014/main" id="{ED8FCE14-3C56-0DE5-9CBB-4E9D34FEBB01}"/>
              </a:ext>
            </a:extLst>
          </p:cNvPr>
          <p:cNvSpPr/>
          <p:nvPr/>
        </p:nvSpPr>
        <p:spPr>
          <a:xfrm>
            <a:off x="2046516" y="5573484"/>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5" name="Arrow: Right 14">
            <a:extLst>
              <a:ext uri="{FF2B5EF4-FFF2-40B4-BE49-F238E27FC236}">
                <a16:creationId xmlns:a16="http://schemas.microsoft.com/office/drawing/2014/main" id="{AEBBA461-64B0-FB84-C920-2D7994BFC679}"/>
              </a:ext>
            </a:extLst>
          </p:cNvPr>
          <p:cNvSpPr/>
          <p:nvPr/>
        </p:nvSpPr>
        <p:spPr>
          <a:xfrm>
            <a:off x="5712823" y="5081449"/>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6" name="Arrow: Right 15">
            <a:extLst>
              <a:ext uri="{FF2B5EF4-FFF2-40B4-BE49-F238E27FC236}">
                <a16:creationId xmlns:a16="http://schemas.microsoft.com/office/drawing/2014/main" id="{4514B1C1-7EB7-3CBD-CF33-F32F5035DDBA}"/>
              </a:ext>
            </a:extLst>
          </p:cNvPr>
          <p:cNvSpPr/>
          <p:nvPr/>
        </p:nvSpPr>
        <p:spPr>
          <a:xfrm>
            <a:off x="7589520" y="3291837"/>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7" name="Arrow: Right 16">
            <a:extLst>
              <a:ext uri="{FF2B5EF4-FFF2-40B4-BE49-F238E27FC236}">
                <a16:creationId xmlns:a16="http://schemas.microsoft.com/office/drawing/2014/main" id="{86D7C422-684E-F889-3DE7-157C825A52C6}"/>
              </a:ext>
            </a:extLst>
          </p:cNvPr>
          <p:cNvSpPr/>
          <p:nvPr/>
        </p:nvSpPr>
        <p:spPr>
          <a:xfrm>
            <a:off x="9370423" y="3288688"/>
            <a:ext cx="766354" cy="409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8" name="TextBox 17">
            <a:extLst>
              <a:ext uri="{FF2B5EF4-FFF2-40B4-BE49-F238E27FC236}">
                <a16:creationId xmlns:a16="http://schemas.microsoft.com/office/drawing/2014/main" id="{BD0B5DBF-9BCD-972C-997B-F79829D0D105}"/>
              </a:ext>
            </a:extLst>
          </p:cNvPr>
          <p:cNvSpPr txBox="1"/>
          <p:nvPr/>
        </p:nvSpPr>
        <p:spPr>
          <a:xfrm rot="21105701">
            <a:off x="9829532" y="296232"/>
            <a:ext cx="1950720" cy="1200329"/>
          </a:xfrm>
          <a:prstGeom prst="rect">
            <a:avLst/>
          </a:prstGeom>
          <a:noFill/>
        </p:spPr>
        <p:txBody>
          <a:bodyPr wrap="square" rtlCol="0">
            <a:spAutoFit/>
          </a:bodyPr>
          <a:lstStyle/>
          <a:p>
            <a:pPr algn="ctr"/>
            <a:r>
              <a:rPr lang="en-NZ" dirty="0">
                <a:solidFill>
                  <a:srgbClr val="FF0000"/>
                </a:solidFill>
                <a:latin typeface="Amasis MT Pro Medium" panose="02040604050005020304" pitchFamily="18" charset="0"/>
              </a:rPr>
              <a:t>EXAMPLE INTERVENTION LOGIC TEMPLATE</a:t>
            </a:r>
          </a:p>
        </p:txBody>
      </p:sp>
    </p:spTree>
    <p:extLst>
      <p:ext uri="{BB962C8B-B14F-4D97-AF65-F5344CB8AC3E}">
        <p14:creationId xmlns:p14="http://schemas.microsoft.com/office/powerpoint/2010/main" val="303592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25C9596-EFA6-5180-9E54-16A77854ED13}"/>
              </a:ext>
            </a:extLst>
          </p:cNvPr>
          <p:cNvPicPr>
            <a:picLocks noChangeAspect="1"/>
          </p:cNvPicPr>
          <p:nvPr/>
        </p:nvPicPr>
        <p:blipFill>
          <a:blip r:embed="rId2"/>
          <a:stretch>
            <a:fillRect/>
          </a:stretch>
        </p:blipFill>
        <p:spPr>
          <a:xfrm rot="5400000">
            <a:off x="-2056147" y="3970098"/>
            <a:ext cx="4983805" cy="792000"/>
          </a:xfrm>
          <a:prstGeom prst="rect">
            <a:avLst/>
          </a:prstGeom>
        </p:spPr>
      </p:pic>
      <p:graphicFrame>
        <p:nvGraphicFramePr>
          <p:cNvPr id="5" name="Table 5">
            <a:extLst>
              <a:ext uri="{FF2B5EF4-FFF2-40B4-BE49-F238E27FC236}">
                <a16:creationId xmlns:a16="http://schemas.microsoft.com/office/drawing/2014/main" id="{7920BB7C-A195-873A-626C-AB08874CC062}"/>
              </a:ext>
            </a:extLst>
          </p:cNvPr>
          <p:cNvGraphicFramePr>
            <a:graphicFrameLocks noGrp="1"/>
          </p:cNvGraphicFramePr>
          <p:nvPr>
            <p:extLst>
              <p:ext uri="{D42A27DB-BD31-4B8C-83A1-F6EECF244321}">
                <p14:modId xmlns:p14="http://schemas.microsoft.com/office/powerpoint/2010/main" val="2499061577"/>
              </p:ext>
            </p:extLst>
          </p:nvPr>
        </p:nvGraphicFramePr>
        <p:xfrm>
          <a:off x="776035" y="1690688"/>
          <a:ext cx="10185152" cy="5029200"/>
        </p:xfrm>
        <a:graphic>
          <a:graphicData uri="http://schemas.openxmlformats.org/drawingml/2006/table">
            <a:tbl>
              <a:tblPr firstRow="1" bandRow="1">
                <a:tableStyleId>{5C22544A-7EE6-4342-B048-85BDC9FD1C3A}</a:tableStyleId>
              </a:tblPr>
              <a:tblGrid>
                <a:gridCol w="1273144">
                  <a:extLst>
                    <a:ext uri="{9D8B030D-6E8A-4147-A177-3AD203B41FA5}">
                      <a16:colId xmlns:a16="http://schemas.microsoft.com/office/drawing/2014/main" val="4143211577"/>
                    </a:ext>
                  </a:extLst>
                </a:gridCol>
                <a:gridCol w="1273144">
                  <a:extLst>
                    <a:ext uri="{9D8B030D-6E8A-4147-A177-3AD203B41FA5}">
                      <a16:colId xmlns:a16="http://schemas.microsoft.com/office/drawing/2014/main" val="3878847622"/>
                    </a:ext>
                  </a:extLst>
                </a:gridCol>
                <a:gridCol w="1273144">
                  <a:extLst>
                    <a:ext uri="{9D8B030D-6E8A-4147-A177-3AD203B41FA5}">
                      <a16:colId xmlns:a16="http://schemas.microsoft.com/office/drawing/2014/main" val="1417349638"/>
                    </a:ext>
                  </a:extLst>
                </a:gridCol>
                <a:gridCol w="1273144">
                  <a:extLst>
                    <a:ext uri="{9D8B030D-6E8A-4147-A177-3AD203B41FA5}">
                      <a16:colId xmlns:a16="http://schemas.microsoft.com/office/drawing/2014/main" val="3089528692"/>
                    </a:ext>
                  </a:extLst>
                </a:gridCol>
                <a:gridCol w="1273144">
                  <a:extLst>
                    <a:ext uri="{9D8B030D-6E8A-4147-A177-3AD203B41FA5}">
                      <a16:colId xmlns:a16="http://schemas.microsoft.com/office/drawing/2014/main" val="543925414"/>
                    </a:ext>
                  </a:extLst>
                </a:gridCol>
                <a:gridCol w="1273144">
                  <a:extLst>
                    <a:ext uri="{9D8B030D-6E8A-4147-A177-3AD203B41FA5}">
                      <a16:colId xmlns:a16="http://schemas.microsoft.com/office/drawing/2014/main" val="2308016312"/>
                    </a:ext>
                  </a:extLst>
                </a:gridCol>
                <a:gridCol w="1273144">
                  <a:extLst>
                    <a:ext uri="{9D8B030D-6E8A-4147-A177-3AD203B41FA5}">
                      <a16:colId xmlns:a16="http://schemas.microsoft.com/office/drawing/2014/main" val="497480967"/>
                    </a:ext>
                  </a:extLst>
                </a:gridCol>
                <a:gridCol w="1273144">
                  <a:extLst>
                    <a:ext uri="{9D8B030D-6E8A-4147-A177-3AD203B41FA5}">
                      <a16:colId xmlns:a16="http://schemas.microsoft.com/office/drawing/2014/main" val="3636590764"/>
                    </a:ext>
                  </a:extLst>
                </a:gridCol>
              </a:tblGrid>
              <a:tr h="232250">
                <a:tc>
                  <a:txBody>
                    <a:bodyPr/>
                    <a:lstStyle/>
                    <a:p>
                      <a:r>
                        <a:rPr lang="en-NZ" sz="1200" dirty="0"/>
                        <a:t>Regulator role</a:t>
                      </a:r>
                    </a:p>
                  </a:txBody>
                  <a:tcPr>
                    <a:solidFill>
                      <a:srgbClr val="007EAF"/>
                    </a:solidFill>
                  </a:tcPr>
                </a:tc>
                <a:tc>
                  <a:txBody>
                    <a:bodyPr/>
                    <a:lstStyle/>
                    <a:p>
                      <a:r>
                        <a:rPr lang="en-NZ" sz="1200" noProof="0" dirty="0"/>
                        <a:t>Information</a:t>
                      </a:r>
                      <a:r>
                        <a:rPr lang="en-NZ" sz="1200" dirty="0"/>
                        <a:t> </a:t>
                      </a:r>
                      <a:r>
                        <a:rPr lang="en-NZ" sz="1200" noProof="0" dirty="0"/>
                        <a:t>collection</a:t>
                      </a:r>
                    </a:p>
                  </a:txBody>
                  <a:tcPr>
                    <a:solidFill>
                      <a:srgbClr val="007EAF"/>
                    </a:solidFill>
                  </a:tcPr>
                </a:tc>
                <a:tc>
                  <a:txBody>
                    <a:bodyPr/>
                    <a:lstStyle/>
                    <a:p>
                      <a:r>
                        <a:rPr lang="en-NZ" sz="1200" dirty="0"/>
                        <a:t>Information validity</a:t>
                      </a:r>
                    </a:p>
                  </a:txBody>
                  <a:tcPr>
                    <a:solidFill>
                      <a:srgbClr val="007EAF"/>
                    </a:solidFill>
                  </a:tcPr>
                </a:tc>
                <a:tc>
                  <a:txBody>
                    <a:bodyPr/>
                    <a:lstStyle/>
                    <a:p>
                      <a:r>
                        <a:rPr lang="en-NZ" sz="1200" dirty="0"/>
                        <a:t>Information </a:t>
                      </a:r>
                      <a:r>
                        <a:rPr lang="en-NZ" sz="1200" noProof="0" dirty="0"/>
                        <a:t>fulsomeness</a:t>
                      </a:r>
                    </a:p>
                  </a:txBody>
                  <a:tcPr>
                    <a:solidFill>
                      <a:srgbClr val="007EAF"/>
                    </a:solidFill>
                  </a:tcPr>
                </a:tc>
                <a:tc>
                  <a:txBody>
                    <a:bodyPr/>
                    <a:lstStyle/>
                    <a:p>
                      <a:r>
                        <a:rPr lang="en-NZ" sz="1200" dirty="0"/>
                        <a:t>Clarity of obligations</a:t>
                      </a:r>
                    </a:p>
                  </a:txBody>
                  <a:tcPr>
                    <a:solidFill>
                      <a:srgbClr val="007EAF"/>
                    </a:solidFill>
                  </a:tcPr>
                </a:tc>
                <a:tc>
                  <a:txBody>
                    <a:bodyPr/>
                    <a:lstStyle/>
                    <a:p>
                      <a:r>
                        <a:rPr lang="en-NZ" sz="1200" dirty="0"/>
                        <a:t>Support to report</a:t>
                      </a:r>
                    </a:p>
                  </a:txBody>
                  <a:tcPr>
                    <a:solidFill>
                      <a:srgbClr val="007EAF"/>
                    </a:solidFill>
                  </a:tcPr>
                </a:tc>
                <a:tc>
                  <a:txBody>
                    <a:bodyPr/>
                    <a:lstStyle/>
                    <a:p>
                      <a:r>
                        <a:rPr lang="en-NZ" sz="1200" dirty="0"/>
                        <a:t>Support to improve</a:t>
                      </a:r>
                    </a:p>
                  </a:txBody>
                  <a:tcPr>
                    <a:solidFill>
                      <a:srgbClr val="007EAF"/>
                    </a:solidFill>
                  </a:tcPr>
                </a:tc>
                <a:tc>
                  <a:txBody>
                    <a:bodyPr/>
                    <a:lstStyle/>
                    <a:p>
                      <a:r>
                        <a:rPr lang="en-NZ" sz="1200" dirty="0"/>
                        <a:t>Enforce</a:t>
                      </a:r>
                    </a:p>
                  </a:txBody>
                  <a:tcPr>
                    <a:solidFill>
                      <a:srgbClr val="007EAF"/>
                    </a:solidFill>
                  </a:tcPr>
                </a:tc>
                <a:extLst>
                  <a:ext uri="{0D108BD9-81ED-4DB2-BD59-A6C34878D82A}">
                    <a16:rowId xmlns:a16="http://schemas.microsoft.com/office/drawing/2014/main" val="3175254578"/>
                  </a:ext>
                </a:extLst>
              </a:tr>
              <a:tr h="286335">
                <a:tc>
                  <a:txBody>
                    <a:bodyPr/>
                    <a:lstStyle/>
                    <a:p>
                      <a:r>
                        <a:rPr lang="en-NZ" sz="1200" dirty="0">
                          <a:solidFill>
                            <a:schemeClr val="bg1"/>
                          </a:solidFill>
                        </a:rPr>
                        <a:t>Receive information</a:t>
                      </a:r>
                    </a:p>
                  </a:txBody>
                  <a:tcPr>
                    <a:solidFill>
                      <a:schemeClr val="tx1">
                        <a:lumMod val="95000"/>
                        <a:lumOff val="5000"/>
                      </a:schemeClr>
                    </a:solidFill>
                  </a:tcPr>
                </a:tc>
                <a:tc>
                  <a:txBody>
                    <a:bodyPr/>
                    <a:lstStyle/>
                    <a:p>
                      <a:r>
                        <a:rPr lang="en-NZ" sz="1200" dirty="0"/>
                        <a:t>Information is provided.</a:t>
                      </a:r>
                    </a:p>
                  </a:txBody>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3702412405"/>
                  </a:ext>
                </a:extLst>
              </a:tr>
              <a:tr h="400869">
                <a:tc>
                  <a:txBody>
                    <a:bodyPr/>
                    <a:lstStyle/>
                    <a:p>
                      <a:r>
                        <a:rPr lang="en-NZ" sz="1200" dirty="0">
                          <a:solidFill>
                            <a:schemeClr val="bg1"/>
                          </a:solidFill>
                        </a:rPr>
                        <a:t>+ check against threshold for reporting</a:t>
                      </a:r>
                    </a:p>
                  </a:txBody>
                  <a:tcPr>
                    <a:solidFill>
                      <a:schemeClr val="tx1">
                        <a:lumMod val="95000"/>
                        <a:lumOff val="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Information is provided by everyone who should be providing it.</a:t>
                      </a:r>
                    </a:p>
                  </a:txBody>
                  <a:tcPr/>
                </a:tc>
                <a:tc hMerge="1">
                  <a:txBody>
                    <a:bodyPr/>
                    <a:lstStyle/>
                    <a:p>
                      <a:endParaRPr lang="en-NZ" sz="1200" dirty="0"/>
                    </a:p>
                  </a:txBody>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3087750274"/>
                  </a:ext>
                </a:extLst>
              </a:tr>
              <a:tr h="400869">
                <a:tc>
                  <a:txBody>
                    <a:bodyPr/>
                    <a:lstStyle/>
                    <a:p>
                      <a:r>
                        <a:rPr lang="en-NZ" sz="1200" dirty="0">
                          <a:solidFill>
                            <a:schemeClr val="bg1"/>
                          </a:solidFill>
                        </a:rPr>
                        <a:t>+ validate information that is provided (all or a sample?)</a:t>
                      </a:r>
                    </a:p>
                  </a:txBody>
                  <a:tcPr>
                    <a:solidFill>
                      <a:schemeClr val="tx1">
                        <a:lumMod val="95000"/>
                        <a:lumOff val="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Correct information is provided.</a:t>
                      </a:r>
                    </a:p>
                  </a:txBody>
                  <a:tcPr/>
                </a:tc>
                <a:tc hMerge="1">
                  <a:txBody>
                    <a:bodyPr/>
                    <a:lstStyle/>
                    <a:p>
                      <a:endParaRPr lang="en-NZ"/>
                    </a:p>
                  </a:txBody>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3259460465"/>
                  </a:ext>
                </a:extLst>
              </a:tr>
              <a:tr h="286335">
                <a:tc>
                  <a:txBody>
                    <a:bodyPr/>
                    <a:lstStyle/>
                    <a:p>
                      <a:r>
                        <a:rPr lang="en-NZ" sz="1200" dirty="0">
                          <a:solidFill>
                            <a:schemeClr val="bg1"/>
                          </a:solidFill>
                        </a:rPr>
                        <a:t>+ check and validate</a:t>
                      </a:r>
                    </a:p>
                  </a:txBody>
                  <a:tcPr>
                    <a:solidFill>
                      <a:schemeClr val="tx1">
                        <a:lumMod val="95000"/>
                        <a:lumOff val="5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Correct information is provided from everyone who should be reporting it.</a:t>
                      </a:r>
                    </a:p>
                  </a:txBody>
                  <a:tcPr/>
                </a:tc>
                <a:tc hMerge="1">
                  <a:txBody>
                    <a:bodyPr/>
                    <a:lstStyle/>
                    <a:p>
                      <a:endParaRPr lang="en-NZ" sz="1200"/>
                    </a:p>
                  </a:txBody>
                  <a:tcPr/>
                </a:tc>
                <a:tc hMerge="1">
                  <a:txBody>
                    <a:bodyPr/>
                    <a:lstStyle/>
                    <a:p>
                      <a:endParaRPr lang="en-NZ" sz="1200" dirty="0"/>
                    </a:p>
                  </a:txBody>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955890492"/>
                  </a:ext>
                </a:extLst>
              </a:tr>
              <a:tr h="400869">
                <a:tc>
                  <a:txBody>
                    <a:bodyPr/>
                    <a:lstStyle/>
                    <a:p>
                      <a:r>
                        <a:rPr lang="en-NZ" sz="1200" dirty="0">
                          <a:solidFill>
                            <a:schemeClr val="bg1"/>
                          </a:solidFill>
                        </a:rPr>
                        <a:t>+ notify of reporting requirements</a:t>
                      </a:r>
                    </a:p>
                  </a:txBody>
                  <a:tcPr>
                    <a:solidFill>
                      <a:schemeClr val="tx1">
                        <a:lumMod val="95000"/>
                        <a:lumOff val="5000"/>
                      </a:schemeClr>
                    </a:solidFill>
                  </a:tcPr>
                </a:tc>
                <a:tc gridSpan="4">
                  <a:txBody>
                    <a:bodyPr/>
                    <a:lstStyle/>
                    <a:p>
                      <a:r>
                        <a:rPr lang="en-NZ" sz="1200" dirty="0"/>
                        <a:t>Correct information is provided from everyone who should be reporting it and we support them to know they are obligated to report.</a:t>
                      </a:r>
                    </a:p>
                  </a:txBody>
                  <a:tcPr/>
                </a:tc>
                <a:tc hMerge="1">
                  <a:txBody>
                    <a:bodyPr/>
                    <a:lstStyle/>
                    <a:p>
                      <a:endParaRPr lang="en-NZ" sz="1200"/>
                    </a:p>
                  </a:txBody>
                  <a:tcPr/>
                </a:tc>
                <a:tc hMerge="1">
                  <a:txBody>
                    <a:bodyPr/>
                    <a:lstStyle/>
                    <a:p>
                      <a:endParaRPr lang="en-NZ" sz="1200"/>
                    </a:p>
                  </a:txBody>
                  <a:tcPr/>
                </a:tc>
                <a:tc hMerge="1">
                  <a:txBody>
                    <a:bodyPr/>
                    <a:lstStyle/>
                    <a:p>
                      <a:endParaRPr lang="en-NZ" sz="1200" dirty="0"/>
                    </a:p>
                  </a:txBody>
                  <a:tcPr/>
                </a:tc>
                <a:tc>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2928608735"/>
                  </a:ext>
                </a:extLst>
              </a:tr>
              <a:tr h="232250">
                <a:tc>
                  <a:txBody>
                    <a:bodyPr/>
                    <a:lstStyle/>
                    <a:p>
                      <a:r>
                        <a:rPr lang="en-NZ" sz="1200" dirty="0">
                          <a:solidFill>
                            <a:schemeClr val="bg1"/>
                          </a:solidFill>
                        </a:rPr>
                        <a:t>+ educate about requirements</a:t>
                      </a:r>
                    </a:p>
                  </a:txBody>
                  <a:tcPr>
                    <a:solidFill>
                      <a:schemeClr val="tx1">
                        <a:lumMod val="95000"/>
                        <a:lumOff val="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Correct information is provided from everyone who should be reporting it and we support them to know they are obligated to report and how to report.</a:t>
                      </a:r>
                    </a:p>
                  </a:txBody>
                  <a:tcPr/>
                </a:tc>
                <a:tc hMerge="1">
                  <a:txBody>
                    <a:bodyPr/>
                    <a:lstStyle/>
                    <a:p>
                      <a:endParaRPr lang="en-NZ" sz="1200"/>
                    </a:p>
                  </a:txBody>
                  <a:tcPr/>
                </a:tc>
                <a:tc hMerge="1">
                  <a:txBody>
                    <a:bodyPr/>
                    <a:lstStyle/>
                    <a:p>
                      <a:endParaRPr lang="en-NZ" sz="1200"/>
                    </a:p>
                  </a:txBody>
                  <a:tcPr/>
                </a:tc>
                <a:tc hMerge="1">
                  <a:txBody>
                    <a:bodyPr/>
                    <a:lstStyle/>
                    <a:p>
                      <a:endParaRPr lang="en-NZ" sz="1200" dirty="0"/>
                    </a:p>
                  </a:txBody>
                  <a:tcPr/>
                </a:tc>
                <a:tc hMerge="1">
                  <a:txBody>
                    <a:bodyPr/>
                    <a:lstStyle/>
                    <a:p>
                      <a:endParaRPr lang="en-NZ" sz="1200" dirty="0"/>
                    </a:p>
                  </a:txBody>
                  <a:tcPr>
                    <a:noFill/>
                  </a:tcPr>
                </a:tc>
                <a:tc>
                  <a:txBody>
                    <a:bodyPr/>
                    <a:lstStyle/>
                    <a:p>
                      <a:endParaRPr lang="en-NZ" sz="1200" dirty="0"/>
                    </a:p>
                  </a:txBody>
                  <a:tcPr>
                    <a:noFill/>
                  </a:tcPr>
                </a:tc>
                <a:tc>
                  <a:txBody>
                    <a:bodyPr/>
                    <a:lstStyle/>
                    <a:p>
                      <a:endParaRPr lang="en-NZ" sz="1200" dirty="0"/>
                    </a:p>
                  </a:txBody>
                  <a:tcPr>
                    <a:noFill/>
                  </a:tcPr>
                </a:tc>
                <a:extLst>
                  <a:ext uri="{0D108BD9-81ED-4DB2-BD59-A6C34878D82A}">
                    <a16:rowId xmlns:a16="http://schemas.microsoft.com/office/drawing/2014/main" val="3808665551"/>
                  </a:ext>
                </a:extLst>
              </a:tr>
              <a:tr h="232250">
                <a:tc>
                  <a:txBody>
                    <a:bodyPr/>
                    <a:lstStyle/>
                    <a:p>
                      <a:r>
                        <a:rPr lang="en-NZ" sz="1200" dirty="0">
                          <a:solidFill>
                            <a:schemeClr val="bg1"/>
                          </a:solidFill>
                        </a:rPr>
                        <a:t>+ educate about quality improvement</a:t>
                      </a:r>
                    </a:p>
                  </a:txBody>
                  <a:tcPr>
                    <a:solidFill>
                      <a:schemeClr val="tx1">
                        <a:lumMod val="95000"/>
                        <a:lumOff val="5000"/>
                      </a:schemeClr>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Correct information is provided from everyone who should be reporting it and we support them to know they are obligated to report and how to report and provide support to improve on the thing they’re reporting about.</a:t>
                      </a:r>
                    </a:p>
                  </a:txBody>
                  <a:tcPr/>
                </a:tc>
                <a:tc hMerge="1">
                  <a:txBody>
                    <a:bodyPr/>
                    <a:lstStyle/>
                    <a:p>
                      <a:endParaRPr lang="en-NZ" sz="1200" dirty="0"/>
                    </a:p>
                  </a:txBody>
                  <a:tcPr/>
                </a:tc>
                <a:tc hMerge="1">
                  <a:txBody>
                    <a:bodyPr/>
                    <a:lstStyle/>
                    <a:p>
                      <a:endParaRPr lang="en-NZ" sz="1200" dirty="0"/>
                    </a:p>
                  </a:txBody>
                  <a:tcPr/>
                </a:tc>
                <a:tc hMerge="1">
                  <a:txBody>
                    <a:bodyPr/>
                    <a:lstStyle/>
                    <a:p>
                      <a:endParaRPr lang="en-NZ" sz="1200" dirty="0"/>
                    </a:p>
                  </a:txBody>
                  <a:tcPr/>
                </a:tc>
                <a:tc hMerge="1">
                  <a:txBody>
                    <a:bodyPr/>
                    <a:lstStyle/>
                    <a:p>
                      <a:endParaRPr lang="en-NZ" sz="1200" dirty="0"/>
                    </a:p>
                  </a:txBody>
                  <a:tcPr/>
                </a:tc>
                <a:tc hMerge="1">
                  <a:txBody>
                    <a:bodyPr/>
                    <a:lstStyle/>
                    <a:p>
                      <a:endParaRPr lang="en-NZ" sz="1200" dirty="0"/>
                    </a:p>
                  </a:txBody>
                  <a:tcPr/>
                </a:tc>
                <a:tc>
                  <a:txBody>
                    <a:bodyPr/>
                    <a:lstStyle/>
                    <a:p>
                      <a:endParaRPr lang="en-NZ" sz="1200" dirty="0"/>
                    </a:p>
                  </a:txBody>
                  <a:tcPr>
                    <a:noFill/>
                  </a:tcPr>
                </a:tc>
                <a:extLst>
                  <a:ext uri="{0D108BD9-81ED-4DB2-BD59-A6C34878D82A}">
                    <a16:rowId xmlns:a16="http://schemas.microsoft.com/office/drawing/2014/main" val="938227092"/>
                  </a:ext>
                </a:extLst>
              </a:tr>
              <a:tr h="232250">
                <a:tc>
                  <a:txBody>
                    <a:bodyPr/>
                    <a:lstStyle/>
                    <a:p>
                      <a:r>
                        <a:rPr lang="en-NZ" sz="1200" dirty="0">
                          <a:solidFill>
                            <a:schemeClr val="bg1"/>
                          </a:solidFill>
                        </a:rPr>
                        <a:t>+ monitor and enforce</a:t>
                      </a:r>
                    </a:p>
                  </a:txBody>
                  <a:tcPr>
                    <a:solidFill>
                      <a:schemeClr val="tx1">
                        <a:lumMod val="95000"/>
                        <a:lumOff val="5000"/>
                      </a:schemeClr>
                    </a:solidFill>
                  </a:tcPr>
                </a:tc>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t>If information is not correct, or not complete, or not provided there will assistance, direction or enforcement to comply.</a:t>
                      </a:r>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sz="1200" dirty="0"/>
                    </a:p>
                  </a:txBody>
                  <a:tcPr>
                    <a:noFill/>
                  </a:tcPr>
                </a:tc>
                <a:extLst>
                  <a:ext uri="{0D108BD9-81ED-4DB2-BD59-A6C34878D82A}">
                    <a16:rowId xmlns:a16="http://schemas.microsoft.com/office/drawing/2014/main" val="567659411"/>
                  </a:ext>
                </a:extLst>
              </a:tr>
            </a:tbl>
          </a:graphicData>
        </a:graphic>
      </p:graphicFrame>
      <p:sp>
        <p:nvSpPr>
          <p:cNvPr id="6" name="Title 1">
            <a:extLst>
              <a:ext uri="{FF2B5EF4-FFF2-40B4-BE49-F238E27FC236}">
                <a16:creationId xmlns:a16="http://schemas.microsoft.com/office/drawing/2014/main" id="{B5E56480-B494-A111-7DC0-A5BE65176B83}"/>
              </a:ext>
            </a:extLst>
          </p:cNvPr>
          <p:cNvSpPr txBox="1">
            <a:spLocks/>
          </p:cNvSpPr>
          <p:nvPr/>
        </p:nvSpPr>
        <p:spPr>
          <a:xfrm>
            <a:off x="838200" y="365126"/>
            <a:ext cx="10515600" cy="1080498"/>
          </a:xfrm>
          <a:prstGeom prst="rect">
            <a:avLst/>
          </a:prstGeom>
          <a:solidFill>
            <a:srgbClr val="111C4E"/>
          </a:solidFill>
        </p:spPr>
        <p:txBody>
          <a:bodyPr vert="horz" lIns="91440" tIns="45720" rIns="91440" bIns="45720" rtlCol="0" anchor="t">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r>
              <a:rPr lang="en-NZ" sz="4400" b="1" dirty="0">
                <a:solidFill>
                  <a:schemeClr val="bg1"/>
                </a:solidFill>
              </a:rPr>
            </a:br>
            <a:r>
              <a:rPr lang="en-NZ" sz="4400" b="1" dirty="0">
                <a:solidFill>
                  <a:schemeClr val="bg1"/>
                </a:solidFill>
              </a:rPr>
              <a:t>④ </a:t>
            </a:r>
            <a:r>
              <a:rPr lang="en-NZ" sz="4000" b="1" dirty="0">
                <a:solidFill>
                  <a:schemeClr val="bg1"/>
                </a:solidFill>
              </a:rPr>
              <a:t>Functions of a register and corresponding demands on regulator’s role</a:t>
            </a:r>
            <a:br>
              <a:rPr lang="en-NZ" sz="4000" b="1" dirty="0">
                <a:solidFill>
                  <a:schemeClr val="bg1"/>
                </a:solidFill>
              </a:rPr>
            </a:br>
            <a:endParaRPr lang="en-NZ" sz="4000" b="1" dirty="0">
              <a:solidFill>
                <a:schemeClr val="bg1"/>
              </a:solidFill>
            </a:endParaRPr>
          </a:p>
        </p:txBody>
      </p:sp>
      <p:sp>
        <p:nvSpPr>
          <p:cNvPr id="2" name="TextBox 1">
            <a:extLst>
              <a:ext uri="{FF2B5EF4-FFF2-40B4-BE49-F238E27FC236}">
                <a16:creationId xmlns:a16="http://schemas.microsoft.com/office/drawing/2014/main" id="{943F8E8E-18B5-8506-9686-92AC690D804B}"/>
              </a:ext>
            </a:extLst>
          </p:cNvPr>
          <p:cNvSpPr txBox="1"/>
          <p:nvPr/>
        </p:nvSpPr>
        <p:spPr>
          <a:xfrm>
            <a:off x="8136716" y="2304990"/>
            <a:ext cx="3895725" cy="2862322"/>
          </a:xfrm>
          <a:prstGeom prst="rect">
            <a:avLst/>
          </a:prstGeom>
          <a:noFill/>
        </p:spPr>
        <p:txBody>
          <a:bodyPr wrap="square" rtlCol="0">
            <a:spAutoFit/>
          </a:bodyPr>
          <a:lstStyle/>
          <a:p>
            <a:pPr marL="285750" indent="-285750">
              <a:buFont typeface="Arial" panose="020B0604020202020204" pitchFamily="34" charset="0"/>
              <a:buChar char="•"/>
            </a:pPr>
            <a:r>
              <a:rPr lang="en-NZ" dirty="0"/>
              <a:t>Based on the problem/opportunity and the register users identified, how does the register need to work?</a:t>
            </a:r>
          </a:p>
          <a:p>
            <a:pPr marL="285750" indent="-285750">
              <a:buFont typeface="Arial" panose="020B0604020202020204" pitchFamily="34" charset="0"/>
              <a:buChar char="•"/>
            </a:pPr>
            <a:r>
              <a:rPr lang="en-NZ" dirty="0"/>
              <a:t>By mapping the functions of the register, you can see what is required of the regulator administering it. This helps to understand the best/most likely place for the regulatory functions and the costs of the register regime.</a:t>
            </a:r>
          </a:p>
        </p:txBody>
      </p:sp>
    </p:spTree>
    <p:extLst>
      <p:ext uri="{BB962C8B-B14F-4D97-AF65-F5344CB8AC3E}">
        <p14:creationId xmlns:p14="http://schemas.microsoft.com/office/powerpoint/2010/main" val="1177530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583B78-5215-DEF0-B3ED-50DE429AF2B8}"/>
              </a:ext>
            </a:extLst>
          </p:cNvPr>
          <p:cNvSpPr>
            <a:spLocks noGrp="1"/>
          </p:cNvSpPr>
          <p:nvPr>
            <p:ph idx="1"/>
          </p:nvPr>
        </p:nvSpPr>
        <p:spPr/>
        <p:txBody>
          <a:bodyPr/>
          <a:lstStyle/>
          <a:p>
            <a:r>
              <a:rPr lang="en-NZ" dirty="0"/>
              <a:t>Based on the functions you have identified in the previous slide, is there an existing:</a:t>
            </a:r>
          </a:p>
          <a:p>
            <a:pPr lvl="1"/>
            <a:r>
              <a:rPr lang="en-NZ" dirty="0"/>
              <a:t>Agency, or area within an agency, that is well placed to host the register and carry out the functions to support it (technology, payments, information and education, monitoring etc).</a:t>
            </a:r>
          </a:p>
          <a:p>
            <a:pPr lvl="1"/>
            <a:r>
              <a:rPr lang="en-NZ" dirty="0"/>
              <a:t>Registrar that could add this function to their responsibilities.</a:t>
            </a:r>
          </a:p>
          <a:p>
            <a:pPr lvl="1"/>
            <a:r>
              <a:rPr lang="en-NZ" dirty="0"/>
              <a:t>Regulator that could carry out the regulatory functions. </a:t>
            </a:r>
          </a:p>
        </p:txBody>
      </p:sp>
      <p:sp>
        <p:nvSpPr>
          <p:cNvPr id="4" name="Title 1">
            <a:extLst>
              <a:ext uri="{FF2B5EF4-FFF2-40B4-BE49-F238E27FC236}">
                <a16:creationId xmlns:a16="http://schemas.microsoft.com/office/drawing/2014/main" id="{09A1C01E-3A62-3315-AEC2-FD375919FF0B}"/>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NZ" b="1" dirty="0">
                <a:solidFill>
                  <a:srgbClr val="002060"/>
                </a:solidFill>
              </a:rPr>
              <a:t>Where will the register be housed?</a:t>
            </a:r>
          </a:p>
        </p:txBody>
      </p:sp>
    </p:spTree>
    <p:extLst>
      <p:ext uri="{BB962C8B-B14F-4D97-AF65-F5344CB8AC3E}">
        <p14:creationId xmlns:p14="http://schemas.microsoft.com/office/powerpoint/2010/main" val="35668622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TotalTime>
  <Words>1436</Words>
  <Application>Microsoft Office PowerPoint</Application>
  <PresentationFormat>Widescreen</PresentationFormat>
  <Paragraphs>102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Amasis MT Pro Medium</vt:lpstr>
      <vt:lpstr>Arial</vt:lpstr>
      <vt:lpstr>Calibri</vt:lpstr>
      <vt:lpstr>Calibri Light</vt:lpstr>
      <vt:lpstr>Wingdings</vt:lpstr>
      <vt:lpstr>Office Theme</vt:lpstr>
      <vt:lpstr>Roadmap to a registry regime</vt:lpstr>
      <vt:lpstr>How to use this roadmap</vt:lpstr>
      <vt:lpstr>① What is the problem/opportunity?</vt:lpstr>
      <vt:lpstr>② Who does the problem/opportunity relate to?</vt:lpstr>
      <vt:lpstr>VADE model of compliance</vt:lpstr>
      <vt:lpstr>③ How will a register support change?</vt:lpstr>
      <vt:lpstr>PowerPoint Presentation</vt:lpstr>
      <vt:lpstr>PowerPoint Presentation</vt:lpstr>
      <vt:lpstr>PowerPoint Presentation</vt:lpstr>
      <vt:lpstr>⑤ How will the register be funded?</vt:lpstr>
      <vt:lpstr>Who benefits and who pays?</vt:lpstr>
      <vt:lpstr>Roadmap to a registry regime</vt:lpstr>
    </vt:vector>
  </TitlesOfParts>
  <Company>Ministry of Business, Innovation and Employment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Kent</dc:creator>
  <cp:lastModifiedBy>Catriona Kent</cp:lastModifiedBy>
  <cp:revision>36</cp:revision>
  <dcterms:created xsi:type="dcterms:W3CDTF">2023-09-25T22:06:20Z</dcterms:created>
  <dcterms:modified xsi:type="dcterms:W3CDTF">2025-05-15T03:46:12Z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38466f7-346c-47bb-a4d2-4a6558d61975_Enabled">
    <vt:lpwstr>true</vt:lpwstr>
  </property>
  <property fmtid="{D5CDD505-2E9C-101B-9397-08002B2CF9AE}" pid="3" name="MSIP_Label_738466f7-346c-47bb-a4d2-4a6558d61975_SetDate">
    <vt:lpwstr>2023-09-25T22:29:19Z</vt:lpwstr>
  </property>
  <property fmtid="{D5CDD505-2E9C-101B-9397-08002B2CF9AE}" pid="4" name="MSIP_Label_738466f7-346c-47bb-a4d2-4a6558d61975_Method">
    <vt:lpwstr>Privileged</vt:lpwstr>
  </property>
  <property fmtid="{D5CDD505-2E9C-101B-9397-08002B2CF9AE}" pid="5" name="MSIP_Label_738466f7-346c-47bb-a4d2-4a6558d61975_Name">
    <vt:lpwstr>UNCLASSIFIED</vt:lpwstr>
  </property>
  <property fmtid="{D5CDD505-2E9C-101B-9397-08002B2CF9AE}" pid="6" name="MSIP_Label_738466f7-346c-47bb-a4d2-4a6558d61975_SiteId">
    <vt:lpwstr>78b2bd11-e42b-47ea-b011-2e04c3af5ec1</vt:lpwstr>
  </property>
  <property fmtid="{D5CDD505-2E9C-101B-9397-08002B2CF9AE}" pid="7" name="MSIP_Label_738466f7-346c-47bb-a4d2-4a6558d61975_ActionId">
    <vt:lpwstr>3a8d8c93-f182-4d45-a9a2-51ec3874243e</vt:lpwstr>
  </property>
  <property fmtid="{D5CDD505-2E9C-101B-9397-08002B2CF9AE}" pid="8" name="MSIP_Label_738466f7-346c-47bb-a4d2-4a6558d61975_ContentBits">
    <vt:lpwstr>0</vt:lpwstr>
  </property>
</Properties>
</file>